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aleway"/>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400"/>
          </a:p>
        </p:txBody>
      </p:sp>
      <p:sp>
        <p:nvSpPr>
          <p:cNvPr id="118" name="Shape 118"/>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245" name="Shape 245"/>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254" name="Shape 254"/>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200"/>
              <a:t>We </a:t>
            </a:r>
            <a:r>
              <a:rPr lang="en" sz="1200"/>
              <a:t>performed data quality assessment in sales data. In this presentation we are going to discuss about our initial analysis results, action taken and recommendation to apply data cleansing processes and to prevent data quality issues.</a:t>
            </a:r>
          </a:p>
        </p:txBody>
      </p:sp>
      <p:sp>
        <p:nvSpPr>
          <p:cNvPr id="126" name="Shape 126"/>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264" name="Shape 264"/>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a:spcBef>
                <a:spcPts val="0"/>
              </a:spcBef>
              <a:buNone/>
            </a:pPr>
            <a:r>
              <a:rPr lang="en" sz="1050">
                <a:solidFill>
                  <a:srgbClr val="333333"/>
                </a:solidFill>
                <a:highlight>
                  <a:srgbClr val="FFFFFF"/>
                </a:highlight>
              </a:rPr>
              <a:t>lookup the Specificity and Vicinity values in the corresponding mapping tables to find their textual representation. </a:t>
            </a:r>
          </a:p>
          <a:p>
            <a:pPr indent="0" lvl="0" marL="0" rtl="0">
              <a:spcBef>
                <a:spcPts val="0"/>
              </a:spcBef>
              <a:buNone/>
            </a:pPr>
            <a:r>
              <a:t/>
            </a:r>
            <a:endParaRPr sz="1200"/>
          </a:p>
        </p:txBody>
      </p:sp>
      <p:sp>
        <p:nvSpPr>
          <p:cNvPr id="274" name="Shape 274"/>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283" name="Shape 283"/>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293" name="Shape 293"/>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302" name="Shape 302"/>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311" name="Shape 311"/>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320" name="Shape 320"/>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329" name="Shape 329"/>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rPr lang="en" sz="1050">
                <a:solidFill>
                  <a:srgbClr val="333333"/>
                </a:solidFill>
                <a:highlight>
                  <a:srgbClr val="FFFFFF"/>
                </a:highlight>
              </a:rPr>
              <a:t> "Mapping_Claimed". Has the textual descriptions of each value.</a:t>
            </a:r>
          </a:p>
        </p:txBody>
      </p:sp>
      <p:sp>
        <p:nvSpPr>
          <p:cNvPr id="338" name="Shape 338"/>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33" name="Shape 133"/>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361" name="Shape 361"/>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369" name="Shape 369"/>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377" name="Shape 377"/>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392" name="Shape 392"/>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414" name="Shape 414"/>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422" name="Shape 422"/>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41" name="Shape 141"/>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49" name="Shape 149"/>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57" name="Shape 157"/>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65" name="Shape 165"/>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73" name="Shape 173"/>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txBox="1"/>
          <p:nvPr>
            <p:ph idx="1" type="body"/>
          </p:nvPr>
        </p:nvSpPr>
        <p:spPr>
          <a:xfrm>
            <a:off x="685800" y="4343400"/>
            <a:ext cx="5486400" cy="4114800"/>
          </a:xfrm>
          <a:prstGeom prst="rect">
            <a:avLst/>
          </a:prstGeom>
          <a:noFill/>
          <a:ln>
            <a:noFill/>
          </a:ln>
        </p:spPr>
        <p:txBody>
          <a:bodyPr anchorCtr="0" anchor="ctr" bIns="89600" lIns="89600" rIns="89600" wrap="square" tIns="89600">
            <a:noAutofit/>
          </a:bodyPr>
          <a:lstStyle/>
          <a:p>
            <a:pPr indent="0" lvl="0" marL="0" rtl="0">
              <a:spcBef>
                <a:spcPts val="0"/>
              </a:spcBef>
              <a:buNone/>
            </a:pPr>
            <a:r>
              <a:t/>
            </a:r>
            <a:endParaRPr sz="1200"/>
          </a:p>
        </p:txBody>
      </p:sp>
      <p:sp>
        <p:nvSpPr>
          <p:cNvPr id="181" name="Shape 181"/>
          <p:cNvSpPr/>
          <p:nvPr>
            <p:ph idx="2" type="sldImg"/>
          </p:nvPr>
        </p:nvSpPr>
        <p:spPr>
          <a:xfrm>
            <a:off x="397565" y="685488"/>
            <a:ext cx="6063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p:txBody>
      </p:sp>
      <p:sp>
        <p:nvSpPr>
          <p:cNvPr id="12" name="Shape 12"/>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 name="Shape 1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68" name="Shape 6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830392" y="4169130"/>
            <a:ext cx="745763" cy="45826"/>
            <a:chOff x="4580561" y="2589004"/>
            <a:chExt cx="1064464" cy="25200"/>
          </a:xfrm>
        </p:grpSpPr>
        <p:sp>
          <p:nvSpPr>
            <p:cNvPr id="71" name="Shape 71"/>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73" name="Shape 73"/>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p:txBody>
      </p:sp>
      <p:sp>
        <p:nvSpPr>
          <p:cNvPr id="74" name="Shape 74"/>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p:txBody>
      </p:sp>
      <p:sp>
        <p:nvSpPr>
          <p:cNvPr id="75" name="Shape 7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6" name="Shape 76"/>
        <p:cNvGrpSpPr/>
        <p:nvPr/>
      </p:nvGrpSpPr>
      <p:grpSpPr>
        <a:xfrm>
          <a:off x="0" y="0"/>
          <a:ext cx="0" cy="0"/>
          <a:chOff x="0" y="0"/>
          <a:chExt cx="0" cy="0"/>
        </a:xfrm>
      </p:grpSpPr>
      <p:sp>
        <p:nvSpPr>
          <p:cNvPr id="77" name="Shape 7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82" name="Shape 82"/>
        <p:cNvGrpSpPr/>
        <p:nvPr/>
      </p:nvGrpSpPr>
      <p:grpSpPr>
        <a:xfrm>
          <a:off x="0" y="0"/>
          <a:ext cx="0" cy="0"/>
          <a:chOff x="0" y="0"/>
          <a:chExt cx="0" cy="0"/>
        </a:xfrm>
      </p:grpSpPr>
      <p:sp>
        <p:nvSpPr>
          <p:cNvPr id="83" name="Shape 83"/>
          <p:cNvSpPr txBox="1"/>
          <p:nvPr>
            <p:ph idx="1" type="body"/>
          </p:nvPr>
        </p:nvSpPr>
        <p:spPr>
          <a:xfrm>
            <a:off x="699249" y="1396081"/>
            <a:ext cx="7745400" cy="2377800"/>
          </a:xfrm>
          <a:prstGeom prst="rect">
            <a:avLst/>
          </a:prstGeom>
          <a:noFill/>
          <a:ln>
            <a:noFill/>
          </a:ln>
        </p:spPr>
        <p:txBody>
          <a:bodyPr anchorCtr="0" anchor="t" bIns="91425" lIns="91425" rIns="91425" wrap="square" tIns="91425"/>
          <a:lstStyle>
            <a:lvl1pPr indent="-139700" lvl="0" marL="342900" marR="0" rtl="0" algn="l">
              <a:spcBef>
                <a:spcPts val="640"/>
              </a:spcBef>
              <a:buClr>
                <a:srgbClr val="595959"/>
              </a:buClr>
              <a:buSzPts val="3200"/>
              <a:buFont typeface="Arial"/>
              <a:buChar char="•"/>
              <a:defRPr b="0" i="0" sz="32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Shape 84"/>
          <p:cNvSpPr txBox="1"/>
          <p:nvPr>
            <p:ph type="title"/>
          </p:nvPr>
        </p:nvSpPr>
        <p:spPr>
          <a:xfrm>
            <a:off x="688492" y="285750"/>
            <a:ext cx="7756200" cy="561900"/>
          </a:xfrm>
          <a:prstGeom prst="rect">
            <a:avLst/>
          </a:prstGeom>
          <a:noFill/>
          <a:ln>
            <a:noFill/>
          </a:ln>
        </p:spPr>
        <p:txBody>
          <a:bodyPr anchorCtr="0" anchor="t" bIns="91425" lIns="91425" rIns="91425" wrap="square" tIns="91425"/>
          <a:lstStyle>
            <a:lvl1pPr indent="0" lvl="0" marL="0" marR="0" rtl="0" algn="l">
              <a:spcBef>
                <a:spcPts val="0"/>
              </a:spcBef>
              <a:buClr>
                <a:schemeClr val="lt1"/>
              </a:buClr>
              <a:buSzPts val="1400"/>
              <a:buFont typeface="Arial"/>
              <a:buNone/>
              <a:defRPr b="1" i="0" sz="4000" u="none" cap="none" strike="noStrike">
                <a:solidFill>
                  <a:schemeClr val="lt1"/>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pic>
        <p:nvPicPr>
          <p:cNvPr id="85" name="Shape 85"/>
          <p:cNvPicPr preferRelativeResize="0"/>
          <p:nvPr/>
        </p:nvPicPr>
        <p:blipFill rotWithShape="1">
          <a:blip r:embed="rId2">
            <a:alphaModFix/>
          </a:blip>
          <a:srcRect b="0" l="0" r="0" t="0"/>
          <a:stretch/>
        </p:blipFill>
        <p:spPr>
          <a:xfrm>
            <a:off x="7834993" y="57150"/>
            <a:ext cx="956704" cy="7283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86" name="Shape 86"/>
        <p:cNvGrpSpPr/>
        <p:nvPr/>
      </p:nvGrpSpPr>
      <p:grpSpPr>
        <a:xfrm>
          <a:off x="0" y="0"/>
          <a:ext cx="0" cy="0"/>
          <a:chOff x="0" y="0"/>
          <a:chExt cx="0" cy="0"/>
        </a:xfrm>
      </p:grpSpPr>
      <p:sp>
        <p:nvSpPr>
          <p:cNvPr id="87" name="Shape 87"/>
          <p:cNvSpPr txBox="1"/>
          <p:nvPr>
            <p:ph type="ctrTitle"/>
          </p:nvPr>
        </p:nvSpPr>
        <p:spPr>
          <a:xfrm>
            <a:off x="360380" y="450818"/>
            <a:ext cx="4301400" cy="1728900"/>
          </a:xfrm>
          <a:prstGeom prst="rect">
            <a:avLst/>
          </a:prstGeom>
          <a:noFill/>
          <a:ln>
            <a:noFill/>
          </a:ln>
        </p:spPr>
        <p:txBody>
          <a:bodyPr anchorCtr="0" anchor="b" bIns="91425" lIns="91425" rIns="91425" wrap="square" tIns="91425"/>
          <a:lstStyle>
            <a:lvl1pPr indent="0" lvl="0" marL="0" marR="0" rtl="0" algn="l">
              <a:spcBef>
                <a:spcPts val="0"/>
              </a:spcBef>
              <a:buClr>
                <a:srgbClr val="FFFFFF"/>
              </a:buClr>
              <a:buSzPts val="1400"/>
              <a:buFont typeface="Arial"/>
              <a:buNone/>
              <a:defRPr b="1" i="0" sz="4000" u="none" cap="none" strike="noStrike">
                <a:solidFill>
                  <a:srgbClr val="FFFFFF"/>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88" name="Shape 88"/>
          <p:cNvSpPr txBox="1"/>
          <p:nvPr>
            <p:ph idx="1" type="subTitle"/>
          </p:nvPr>
        </p:nvSpPr>
        <p:spPr>
          <a:xfrm>
            <a:off x="360380" y="2353265"/>
            <a:ext cx="4301400" cy="1314600"/>
          </a:xfrm>
          <a:prstGeom prst="rect">
            <a:avLst/>
          </a:prstGeom>
          <a:noFill/>
          <a:ln>
            <a:noFill/>
          </a:ln>
        </p:spPr>
        <p:txBody>
          <a:bodyPr anchorCtr="0" anchor="t" bIns="91425" lIns="91425" rIns="91425" wrap="square" tIns="91425"/>
          <a:lstStyle>
            <a:lvl1pPr indent="0" lvl="0" marL="0" marR="0" rtl="0" algn="l">
              <a:spcBef>
                <a:spcPts val="640"/>
              </a:spcBef>
              <a:buClr>
                <a:srgbClr val="ECE9C6"/>
              </a:buClr>
              <a:buSzPts val="1400"/>
              <a:buFont typeface="Arial"/>
              <a:buNone/>
              <a:defRPr b="0" i="0" sz="3200" u="none" cap="none" strike="noStrike">
                <a:solidFill>
                  <a:srgbClr val="ECE9C6"/>
                </a:solidFill>
                <a:latin typeface="Arial"/>
                <a:ea typeface="Arial"/>
                <a:cs typeface="Arial"/>
                <a:sym typeface="Arial"/>
              </a:defRPr>
            </a:lvl1pPr>
            <a:lvl2pPr indent="0" lvl="1" marL="457200" marR="0" rtl="0" algn="ctr">
              <a:spcBef>
                <a:spcPts val="560"/>
              </a:spcBef>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pic>
        <p:nvPicPr>
          <p:cNvPr id="89" name="Shape 89"/>
          <p:cNvPicPr preferRelativeResize="0"/>
          <p:nvPr/>
        </p:nvPicPr>
        <p:blipFill rotWithShape="1">
          <a:blip r:embed="rId2">
            <a:alphaModFix/>
          </a:blip>
          <a:srcRect b="0" l="0" r="0" t="0"/>
          <a:stretch/>
        </p:blipFill>
        <p:spPr>
          <a:xfrm>
            <a:off x="2" y="7144"/>
            <a:ext cx="6843713" cy="51323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
    <p:spTree>
      <p:nvGrpSpPr>
        <p:cNvPr id="90" name="Shape 90"/>
        <p:cNvGrpSpPr/>
        <p:nvPr/>
      </p:nvGrpSpPr>
      <p:grpSpPr>
        <a:xfrm>
          <a:off x="0" y="0"/>
          <a:ext cx="0" cy="0"/>
          <a:chOff x="0" y="0"/>
          <a:chExt cx="0" cy="0"/>
        </a:xfrm>
      </p:grpSpPr>
      <p:sp>
        <p:nvSpPr>
          <p:cNvPr id="91" name="Shape 91"/>
          <p:cNvSpPr txBox="1"/>
          <p:nvPr>
            <p:ph type="title"/>
          </p:nvPr>
        </p:nvSpPr>
        <p:spPr>
          <a:xfrm>
            <a:off x="690042" y="903644"/>
            <a:ext cx="7754700" cy="1433100"/>
          </a:xfrm>
          <a:prstGeom prst="rect">
            <a:avLst/>
          </a:prstGeom>
          <a:noFill/>
          <a:ln>
            <a:noFill/>
          </a:ln>
        </p:spPr>
        <p:txBody>
          <a:bodyPr anchorCtr="0" anchor="b" bIns="91425" lIns="91425" rIns="91425" wrap="square" tIns="91425"/>
          <a:lstStyle>
            <a:lvl1pPr indent="0" lvl="0" marL="0" marR="0" rtl="0" algn="ctr">
              <a:spcBef>
                <a:spcPts val="0"/>
              </a:spcBef>
              <a:buClr>
                <a:srgbClr val="595959"/>
              </a:buClr>
              <a:buSzPts val="1400"/>
              <a:buFont typeface="Arial"/>
              <a:buNone/>
              <a:defRPr b="1" i="0" sz="5400" u="none" cap="none" strike="noStrike">
                <a:solidFill>
                  <a:srgbClr val="595959"/>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92" name="Shape 92"/>
          <p:cNvSpPr txBox="1"/>
          <p:nvPr>
            <p:ph idx="1" type="body"/>
          </p:nvPr>
        </p:nvSpPr>
        <p:spPr>
          <a:xfrm>
            <a:off x="699250" y="2493324"/>
            <a:ext cx="7734600" cy="1125300"/>
          </a:xfrm>
          <a:prstGeom prst="rect">
            <a:avLst/>
          </a:prstGeom>
          <a:noFill/>
          <a:ln>
            <a:noFill/>
          </a:ln>
        </p:spPr>
        <p:txBody>
          <a:bodyPr anchorCtr="0" anchor="t" bIns="91425" lIns="91425" rIns="91425" wrap="square" tIns="91425"/>
          <a:lstStyle>
            <a:lvl1pPr indent="0" lvl="0" marL="0" marR="0" rtl="0" algn="ctr">
              <a:spcBef>
                <a:spcPts val="400"/>
              </a:spcBef>
              <a:buClr>
                <a:srgbClr val="595959"/>
              </a:buClr>
              <a:buSzPts val="1400"/>
              <a:buFont typeface="Arial"/>
              <a:buNone/>
              <a:defRPr b="0" i="0" sz="2000" u="none" cap="none" strike="noStrike">
                <a:solidFill>
                  <a:srgbClr val="595959"/>
                </a:solidFill>
                <a:latin typeface="Arial"/>
                <a:ea typeface="Arial"/>
                <a:cs typeface="Arial"/>
                <a:sym typeface="Arial"/>
              </a:defRPr>
            </a:lvl1pPr>
            <a:lvl2pPr indent="0" lvl="1" marL="457200" marR="0" rtl="0" algn="l">
              <a:spcBef>
                <a:spcPts val="360"/>
              </a:spcBef>
              <a:buClr>
                <a:srgbClr val="888888"/>
              </a:buClr>
              <a:buSzPts val="1400"/>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SzPts val="1400"/>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ntent Areas">
    <p:spTree>
      <p:nvGrpSpPr>
        <p:cNvPr id="93" name="Shape 93"/>
        <p:cNvGrpSpPr/>
        <p:nvPr/>
      </p:nvGrpSpPr>
      <p:grpSpPr>
        <a:xfrm>
          <a:off x="0" y="0"/>
          <a:ext cx="0" cy="0"/>
          <a:chOff x="0" y="0"/>
          <a:chExt cx="0" cy="0"/>
        </a:xfrm>
      </p:grpSpPr>
      <p:sp>
        <p:nvSpPr>
          <p:cNvPr id="94" name="Shape 94"/>
          <p:cNvSpPr txBox="1"/>
          <p:nvPr>
            <p:ph type="title"/>
          </p:nvPr>
        </p:nvSpPr>
        <p:spPr>
          <a:xfrm>
            <a:off x="688492" y="427617"/>
            <a:ext cx="7756200" cy="790800"/>
          </a:xfrm>
          <a:prstGeom prst="rect">
            <a:avLst/>
          </a:prstGeom>
          <a:noFill/>
          <a:ln>
            <a:noFill/>
          </a:ln>
        </p:spPr>
        <p:txBody>
          <a:bodyPr anchorCtr="0" anchor="t" bIns="91425" lIns="91425" rIns="91425" wrap="square" tIns="91425"/>
          <a:lstStyle>
            <a:lvl1pPr indent="0" lvl="0" marL="0" marR="0" rtl="0" algn="ctr">
              <a:spcBef>
                <a:spcPts val="0"/>
              </a:spcBef>
              <a:buClr>
                <a:srgbClr val="595959"/>
              </a:buClr>
              <a:buSzPts val="1400"/>
              <a:buFont typeface="Arial"/>
              <a:buNone/>
              <a:defRPr b="1" i="0" sz="4300" u="none" cap="none" strike="noStrike">
                <a:solidFill>
                  <a:srgbClr val="595959"/>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95" name="Shape 95"/>
          <p:cNvSpPr txBox="1"/>
          <p:nvPr>
            <p:ph idx="1" type="body"/>
          </p:nvPr>
        </p:nvSpPr>
        <p:spPr>
          <a:xfrm>
            <a:off x="685800" y="1384111"/>
            <a:ext cx="3804000" cy="2575800"/>
          </a:xfrm>
          <a:prstGeom prst="rect">
            <a:avLst/>
          </a:prstGeom>
          <a:noFill/>
          <a:ln>
            <a:noFill/>
          </a:ln>
        </p:spPr>
        <p:txBody>
          <a:bodyPr anchorCtr="0" anchor="t" bIns="91425" lIns="91425" rIns="91425" wrap="square" tIns="91425"/>
          <a:lstStyle>
            <a:lvl1pPr indent="-215900" lvl="0" marL="342900" marR="0" rtl="0" algn="l">
              <a:spcBef>
                <a:spcPts val="400"/>
              </a:spcBef>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 name="Shape 96"/>
          <p:cNvSpPr txBox="1"/>
          <p:nvPr>
            <p:ph idx="2" type="body"/>
          </p:nvPr>
        </p:nvSpPr>
        <p:spPr>
          <a:xfrm>
            <a:off x="4645151" y="1384111"/>
            <a:ext cx="3804000" cy="2575800"/>
          </a:xfrm>
          <a:prstGeom prst="rect">
            <a:avLst/>
          </a:prstGeom>
          <a:noFill/>
          <a:ln>
            <a:noFill/>
          </a:ln>
        </p:spPr>
        <p:txBody>
          <a:bodyPr anchorCtr="0" anchor="t" bIns="91425" lIns="91425" rIns="91425" wrap="square" tIns="91425"/>
          <a:lstStyle>
            <a:lvl1pPr indent="-215900" lvl="0" marL="342900" marR="0" rtl="0" algn="l">
              <a:spcBef>
                <a:spcPts val="400"/>
              </a:spcBef>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lumns with Subtitles">
    <p:spTree>
      <p:nvGrpSpPr>
        <p:cNvPr id="97" name="Shape 97"/>
        <p:cNvGrpSpPr/>
        <p:nvPr/>
      </p:nvGrpSpPr>
      <p:grpSpPr>
        <a:xfrm>
          <a:off x="0" y="0"/>
          <a:ext cx="0" cy="0"/>
          <a:chOff x="0" y="0"/>
          <a:chExt cx="0" cy="0"/>
        </a:xfrm>
      </p:grpSpPr>
      <p:sp>
        <p:nvSpPr>
          <p:cNvPr id="98" name="Shape 98"/>
          <p:cNvSpPr txBox="1"/>
          <p:nvPr>
            <p:ph type="title"/>
          </p:nvPr>
        </p:nvSpPr>
        <p:spPr>
          <a:xfrm>
            <a:off x="688492" y="427617"/>
            <a:ext cx="7756200" cy="790800"/>
          </a:xfrm>
          <a:prstGeom prst="rect">
            <a:avLst/>
          </a:prstGeom>
          <a:noFill/>
          <a:ln>
            <a:noFill/>
          </a:ln>
        </p:spPr>
        <p:txBody>
          <a:bodyPr anchorCtr="0" anchor="t" bIns="91425" lIns="91425" rIns="91425" wrap="square" tIns="91425"/>
          <a:lstStyle>
            <a:lvl1pPr indent="0" lvl="0" marL="0" marR="0" rtl="0" algn="ctr">
              <a:spcBef>
                <a:spcPts val="0"/>
              </a:spcBef>
              <a:buClr>
                <a:srgbClr val="595959"/>
              </a:buClr>
              <a:buSzPts val="1400"/>
              <a:buFont typeface="Arial"/>
              <a:buNone/>
              <a:defRPr b="1" i="0" sz="4300" u="none" cap="none" strike="noStrike">
                <a:solidFill>
                  <a:srgbClr val="595959"/>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99" name="Shape 99"/>
          <p:cNvSpPr txBox="1"/>
          <p:nvPr>
            <p:ph idx="1" type="body"/>
          </p:nvPr>
        </p:nvSpPr>
        <p:spPr>
          <a:xfrm>
            <a:off x="688492" y="1337701"/>
            <a:ext cx="3621900" cy="493800"/>
          </a:xfrm>
          <a:prstGeom prst="rect">
            <a:avLst/>
          </a:prstGeom>
          <a:noFill/>
          <a:ln>
            <a:noFill/>
          </a:ln>
        </p:spPr>
        <p:txBody>
          <a:bodyPr anchorCtr="0" anchor="b" bIns="91425" lIns="91425" rIns="91425" wrap="square" tIns="91425"/>
          <a:lstStyle>
            <a:lvl1pPr indent="0" lvl="0" marL="0" marR="0" rtl="0" algn="l">
              <a:spcBef>
                <a:spcPts val="500"/>
              </a:spcBef>
              <a:buClr>
                <a:srgbClr val="595959"/>
              </a:buClr>
              <a:buSzPts val="1400"/>
              <a:buFont typeface="Arial"/>
              <a:buNone/>
              <a:defRPr b="1" i="0" sz="2500" u="none" cap="none" strike="noStrike">
                <a:solidFill>
                  <a:srgbClr val="595959"/>
                </a:solidFill>
                <a:latin typeface="Arial"/>
                <a:ea typeface="Arial"/>
                <a:cs typeface="Arial"/>
                <a:sym typeface="Arial"/>
              </a:defRPr>
            </a:lvl1pPr>
            <a:lvl2pPr indent="0" lvl="1" marL="457200" marR="0" rtl="0" algn="l">
              <a:spcBef>
                <a:spcPts val="400"/>
              </a:spcBef>
              <a:buClr>
                <a:schemeClr val="dk1"/>
              </a:buClr>
              <a:buSzPts val="14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SzPts val="1400"/>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9pPr>
          </a:lstStyle>
          <a:p/>
        </p:txBody>
      </p:sp>
      <p:sp>
        <p:nvSpPr>
          <p:cNvPr id="100" name="Shape 100"/>
          <p:cNvSpPr txBox="1"/>
          <p:nvPr>
            <p:ph idx="2" type="body"/>
          </p:nvPr>
        </p:nvSpPr>
        <p:spPr>
          <a:xfrm>
            <a:off x="688490" y="1966718"/>
            <a:ext cx="3621900" cy="1946100"/>
          </a:xfrm>
          <a:prstGeom prst="rect">
            <a:avLst/>
          </a:prstGeom>
          <a:noFill/>
          <a:ln>
            <a:noFill/>
          </a:ln>
        </p:spPr>
        <p:txBody>
          <a:bodyPr anchorCtr="0" anchor="t" bIns="91425" lIns="91425" rIns="91425" wrap="square" tIns="91425"/>
          <a:lstStyle>
            <a:lvl1pPr indent="-215900" lvl="0" marL="342900" marR="0" rtl="0" algn="l">
              <a:spcBef>
                <a:spcPts val="400"/>
              </a:spcBef>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01" name="Shape 101"/>
          <p:cNvSpPr txBox="1"/>
          <p:nvPr>
            <p:ph idx="3" type="body"/>
          </p:nvPr>
        </p:nvSpPr>
        <p:spPr>
          <a:xfrm>
            <a:off x="4785878" y="1337701"/>
            <a:ext cx="3663600" cy="493800"/>
          </a:xfrm>
          <a:prstGeom prst="rect">
            <a:avLst/>
          </a:prstGeom>
          <a:noFill/>
          <a:ln>
            <a:noFill/>
          </a:ln>
        </p:spPr>
        <p:txBody>
          <a:bodyPr anchorCtr="0" anchor="b" bIns="91425" lIns="91425" rIns="91425" wrap="square" tIns="91425"/>
          <a:lstStyle>
            <a:lvl1pPr indent="0" lvl="0" marL="0" marR="0" rtl="0" algn="l">
              <a:spcBef>
                <a:spcPts val="500"/>
              </a:spcBef>
              <a:buClr>
                <a:srgbClr val="595959"/>
              </a:buClr>
              <a:buSzPts val="1400"/>
              <a:buFont typeface="Arial"/>
              <a:buNone/>
              <a:defRPr b="1" i="0" sz="2500" u="none" cap="none" strike="noStrike">
                <a:solidFill>
                  <a:srgbClr val="595959"/>
                </a:solidFill>
                <a:latin typeface="Arial"/>
                <a:ea typeface="Arial"/>
                <a:cs typeface="Arial"/>
                <a:sym typeface="Arial"/>
              </a:defRPr>
            </a:lvl1pPr>
            <a:lvl2pPr indent="0" lvl="1" marL="457200" marR="0" rtl="0" algn="l">
              <a:spcBef>
                <a:spcPts val="400"/>
              </a:spcBef>
              <a:buClr>
                <a:schemeClr val="dk1"/>
              </a:buClr>
              <a:buSzPts val="14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SzPts val="1400"/>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ts val="1400"/>
              <a:buFont typeface="Arial"/>
              <a:buNone/>
              <a:defRPr b="1" i="0" sz="1600" u="none" cap="none" strike="noStrike">
                <a:solidFill>
                  <a:schemeClr val="dk1"/>
                </a:solidFill>
                <a:latin typeface="Calibri"/>
                <a:ea typeface="Calibri"/>
                <a:cs typeface="Calibri"/>
                <a:sym typeface="Calibri"/>
              </a:defRPr>
            </a:lvl9pPr>
          </a:lstStyle>
          <a:p/>
        </p:txBody>
      </p:sp>
      <p:sp>
        <p:nvSpPr>
          <p:cNvPr id="102" name="Shape 102"/>
          <p:cNvSpPr txBox="1"/>
          <p:nvPr>
            <p:ph idx="4" type="body"/>
          </p:nvPr>
        </p:nvSpPr>
        <p:spPr>
          <a:xfrm>
            <a:off x="4785880" y="1964298"/>
            <a:ext cx="3658800" cy="1946100"/>
          </a:xfrm>
          <a:prstGeom prst="rect">
            <a:avLst/>
          </a:prstGeom>
          <a:noFill/>
          <a:ln>
            <a:noFill/>
          </a:ln>
        </p:spPr>
        <p:txBody>
          <a:bodyPr anchorCtr="0" anchor="t" bIns="91425" lIns="91425" rIns="91425" wrap="square" tIns="91425"/>
          <a:lstStyle>
            <a:lvl1pPr indent="-215900" lvl="0" marL="342900" marR="0" rtl="0" algn="l">
              <a:spcBef>
                <a:spcPts val="400"/>
              </a:spcBef>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 with Caption">
    <p:spTree>
      <p:nvGrpSpPr>
        <p:cNvPr id="103" name="Shape 103"/>
        <p:cNvGrpSpPr/>
        <p:nvPr/>
      </p:nvGrpSpPr>
      <p:grpSpPr>
        <a:xfrm>
          <a:off x="0" y="0"/>
          <a:ext cx="0" cy="0"/>
          <a:chOff x="0" y="0"/>
          <a:chExt cx="0" cy="0"/>
        </a:xfrm>
      </p:grpSpPr>
      <p:sp>
        <p:nvSpPr>
          <p:cNvPr id="104" name="Shape 104"/>
          <p:cNvSpPr txBox="1"/>
          <p:nvPr>
            <p:ph idx="1" type="body"/>
          </p:nvPr>
        </p:nvSpPr>
        <p:spPr>
          <a:xfrm>
            <a:off x="692002" y="419550"/>
            <a:ext cx="3580800" cy="3310500"/>
          </a:xfrm>
          <a:prstGeom prst="rect">
            <a:avLst/>
          </a:prstGeom>
          <a:noFill/>
          <a:ln>
            <a:noFill/>
          </a:ln>
        </p:spPr>
        <p:txBody>
          <a:bodyPr anchorCtr="0" anchor="t" bIns="91425" lIns="91425" rIns="91425" wrap="square" tIns="91425"/>
          <a:lstStyle>
            <a:lvl1pPr indent="0" lvl="0" marL="0" marR="0" rtl="0" algn="l">
              <a:spcBef>
                <a:spcPts val="400"/>
              </a:spcBef>
              <a:buClr>
                <a:srgbClr val="595959"/>
              </a:buClr>
              <a:buSzPts val="1400"/>
              <a:buFont typeface="Arial"/>
              <a:buNone/>
              <a:defRPr b="0" i="0" sz="2000" u="none" cap="none" strike="noStrike">
                <a:solidFill>
                  <a:srgbClr val="595959"/>
                </a:solidFill>
                <a:latin typeface="Arial"/>
                <a:ea typeface="Arial"/>
                <a:cs typeface="Arial"/>
                <a:sym typeface="Arial"/>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Shape 105"/>
          <p:cNvSpPr txBox="1"/>
          <p:nvPr>
            <p:ph idx="2" type="body"/>
          </p:nvPr>
        </p:nvSpPr>
        <p:spPr>
          <a:xfrm>
            <a:off x="4889812" y="421519"/>
            <a:ext cx="3580800" cy="3310500"/>
          </a:xfrm>
          <a:prstGeom prst="rect">
            <a:avLst/>
          </a:prstGeom>
          <a:noFill/>
          <a:ln>
            <a:noFill/>
          </a:ln>
        </p:spPr>
        <p:txBody>
          <a:bodyPr anchorCtr="0" anchor="t" bIns="91425" lIns="91425" rIns="91425" wrap="square" tIns="91425"/>
          <a:lstStyle>
            <a:lvl1pPr indent="0" lvl="0" marL="0" marR="0" rtl="0" algn="l">
              <a:spcBef>
                <a:spcPts val="400"/>
              </a:spcBef>
              <a:buClr>
                <a:srgbClr val="595959"/>
              </a:buClr>
              <a:buSzPts val="1400"/>
              <a:buFont typeface="Arial"/>
              <a:buNone/>
              <a:defRPr b="0" i="0" sz="2000" u="none" cap="none" strike="noStrike">
                <a:solidFill>
                  <a:srgbClr val="595959"/>
                </a:solidFill>
                <a:latin typeface="Arial"/>
                <a:ea typeface="Arial"/>
                <a:cs typeface="Arial"/>
                <a:sym typeface="Arial"/>
              </a:defRPr>
            </a:lvl1pPr>
            <a:lvl2pPr indent="0" lvl="1" marL="457200" marR="0" rtl="0" algn="l">
              <a:spcBef>
                <a:spcPts val="240"/>
              </a:spcBef>
              <a:buClr>
                <a:schemeClr val="dk1"/>
              </a:buClr>
              <a:buSzPts val="1400"/>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SzPts val="14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with Caption">
    <p:spTree>
      <p:nvGrpSpPr>
        <p:cNvPr id="106" name="Shape 106"/>
        <p:cNvGrpSpPr/>
        <p:nvPr/>
      </p:nvGrpSpPr>
      <p:grpSpPr>
        <a:xfrm>
          <a:off x="0" y="0"/>
          <a:ext cx="0" cy="0"/>
          <a:chOff x="0" y="0"/>
          <a:chExt cx="0" cy="0"/>
        </a:xfrm>
      </p:grpSpPr>
      <p:sp>
        <p:nvSpPr>
          <p:cNvPr id="107" name="Shape 107"/>
          <p:cNvSpPr/>
          <p:nvPr>
            <p:ph idx="2" type="pic"/>
          </p:nvPr>
        </p:nvSpPr>
        <p:spPr>
          <a:xfrm rot="258702">
            <a:off x="781743" y="397469"/>
            <a:ext cx="7561601" cy="2628499"/>
          </a:xfrm>
          <a:prstGeom prst="rect">
            <a:avLst/>
          </a:prstGeom>
          <a:solidFill>
            <a:srgbClr val="ECECEC"/>
          </a:solidFill>
          <a:ln cap="sq" cmpd="sng" w="190500">
            <a:solidFill>
              <a:srgbClr val="FFFFFF"/>
            </a:solidFill>
            <a:prstDash val="solid"/>
            <a:miter lim="800000"/>
            <a:headEnd len="med" w="med" type="none"/>
            <a:tailEnd len="med" w="med" type="none"/>
          </a:ln>
        </p:spPr>
        <p:txBody>
          <a:bodyPr anchorCtr="0" anchor="t" bIns="91425" lIns="91425" rIns="91425" wrap="square" tIns="91425"/>
          <a:lstStyle>
            <a:lvl1pPr indent="0" lvl="0" marL="0" marR="0" rtl="0" algn="l">
              <a:spcBef>
                <a:spcPts val="400"/>
              </a:spcBef>
              <a:buClr>
                <a:schemeClr val="dk1"/>
              </a:buClr>
              <a:buSzPts val="1400"/>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560"/>
              </a:spcBef>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08" name="Shape 108"/>
          <p:cNvSpPr txBox="1"/>
          <p:nvPr>
            <p:ph idx="1" type="body"/>
          </p:nvPr>
        </p:nvSpPr>
        <p:spPr>
          <a:xfrm>
            <a:off x="688489" y="3364514"/>
            <a:ext cx="7756200" cy="603600"/>
          </a:xfrm>
          <a:prstGeom prst="rect">
            <a:avLst/>
          </a:prstGeom>
          <a:noFill/>
          <a:ln>
            <a:noFill/>
          </a:ln>
        </p:spPr>
        <p:txBody>
          <a:bodyPr anchorCtr="0" anchor="t" bIns="91425" lIns="91425" rIns="91425" wrap="square" tIns="91425"/>
          <a:lstStyle>
            <a:lvl1pPr indent="0" lvl="0" marL="0" marR="0" rtl="0" algn="ctr">
              <a:spcBef>
                <a:spcPts val="320"/>
              </a:spcBef>
              <a:buClr>
                <a:srgbClr val="595959"/>
              </a:buClr>
              <a:buSzPts val="1400"/>
              <a:buFont typeface="Arial"/>
              <a:buNone/>
              <a:defRPr b="0" i="0" sz="1600" u="none" cap="none" strike="noStrike">
                <a:solidFill>
                  <a:srgbClr val="595959"/>
                </a:solidFill>
                <a:latin typeface="Arial"/>
                <a:ea typeface="Arial"/>
                <a:cs typeface="Arial"/>
                <a:sym typeface="Arial"/>
              </a:defRPr>
            </a:lvl1pPr>
            <a:lvl2pPr indent="0" lvl="1" marL="457200" marR="0" rtl="0" algn="l">
              <a:spcBef>
                <a:spcPts val="240"/>
              </a:spcBef>
              <a:buClr>
                <a:schemeClr val="dk1"/>
              </a:buClr>
              <a:buSzPts val="1400"/>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SzPts val="14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ts val="14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grpSp>
        <p:nvGrpSpPr>
          <p:cNvPr id="15" name="Shape 15"/>
          <p:cNvGrpSpPr/>
          <p:nvPr/>
        </p:nvGrpSpPr>
        <p:grpSpPr>
          <a:xfrm>
            <a:off x="830392" y="1191256"/>
            <a:ext cx="745763" cy="45826"/>
            <a:chOff x="4580561" y="2589004"/>
            <a:chExt cx="1064464" cy="25200"/>
          </a:xfrm>
        </p:grpSpPr>
        <p:sp>
          <p:nvSpPr>
            <p:cNvPr id="16" name="Shape 16"/>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7" name="Shape 17"/>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8" name="Shape 18"/>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19" name="Shape 1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losing Slide">
    <p:spTree>
      <p:nvGrpSpPr>
        <p:cNvPr id="109" name="Shape 109"/>
        <p:cNvGrpSpPr/>
        <p:nvPr/>
      </p:nvGrpSpPr>
      <p:grpSpPr>
        <a:xfrm>
          <a:off x="0" y="0"/>
          <a:ext cx="0" cy="0"/>
          <a:chOff x="0" y="0"/>
          <a:chExt cx="0" cy="0"/>
        </a:xfrm>
      </p:grpSpPr>
      <p:pic>
        <p:nvPicPr>
          <p:cNvPr descr="PPT-General9.jpg" id="110" name="Shape 110"/>
          <p:cNvPicPr preferRelativeResize="0"/>
          <p:nvPr/>
        </p:nvPicPr>
        <p:blipFill rotWithShape="1">
          <a:blip r:embed="rId2">
            <a:alphaModFix/>
          </a:blip>
          <a:srcRect b="0" l="0" r="0" t="0"/>
          <a:stretch/>
        </p:blipFill>
        <p:spPr>
          <a:xfrm>
            <a:off x="0" y="0"/>
            <a:ext cx="6789420" cy="509206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with Custom Photo">
    <p:spTree>
      <p:nvGrpSpPr>
        <p:cNvPr id="111" name="Shape 111"/>
        <p:cNvGrpSpPr/>
        <p:nvPr/>
      </p:nvGrpSpPr>
      <p:grpSpPr>
        <a:xfrm>
          <a:off x="0" y="0"/>
          <a:ext cx="0" cy="0"/>
          <a:chOff x="0" y="0"/>
          <a:chExt cx="0" cy="0"/>
        </a:xfrm>
      </p:grpSpPr>
      <p:pic>
        <p:nvPicPr>
          <p:cNvPr descr="bgblueonephoto.jpg" id="112" name="Shape 112"/>
          <p:cNvPicPr preferRelativeResize="0"/>
          <p:nvPr/>
        </p:nvPicPr>
        <p:blipFill rotWithShape="1">
          <a:blip r:embed="rId2">
            <a:alphaModFix/>
          </a:blip>
          <a:srcRect b="0" l="0" r="0" t="0"/>
          <a:stretch/>
        </p:blipFill>
        <p:spPr>
          <a:xfrm>
            <a:off x="0" y="0"/>
            <a:ext cx="6789420" cy="5092065"/>
          </a:xfrm>
          <a:prstGeom prst="rect">
            <a:avLst/>
          </a:prstGeom>
          <a:noFill/>
          <a:ln>
            <a:noFill/>
          </a:ln>
        </p:spPr>
      </p:pic>
      <p:sp>
        <p:nvSpPr>
          <p:cNvPr id="113" name="Shape 113"/>
          <p:cNvSpPr txBox="1"/>
          <p:nvPr>
            <p:ph idx="1" type="subTitle"/>
          </p:nvPr>
        </p:nvSpPr>
        <p:spPr>
          <a:xfrm>
            <a:off x="360378" y="2353265"/>
            <a:ext cx="3658800" cy="1314600"/>
          </a:xfrm>
          <a:prstGeom prst="rect">
            <a:avLst/>
          </a:prstGeom>
          <a:noFill/>
          <a:ln>
            <a:noFill/>
          </a:ln>
        </p:spPr>
        <p:txBody>
          <a:bodyPr anchorCtr="0" anchor="t" bIns="91425" lIns="91425" rIns="91425" wrap="square" tIns="91425"/>
          <a:lstStyle>
            <a:lvl1pPr indent="0" lvl="0" marL="0" marR="0" rtl="0" algn="l">
              <a:spcBef>
                <a:spcPts val="640"/>
              </a:spcBef>
              <a:buClr>
                <a:schemeClr val="lt2"/>
              </a:buClr>
              <a:buSzPts val="1400"/>
              <a:buFont typeface="Arial"/>
              <a:buNone/>
              <a:defRPr b="0" i="0" sz="3200" u="none" cap="none" strike="noStrike">
                <a:solidFill>
                  <a:schemeClr val="lt2"/>
                </a:solidFill>
                <a:latin typeface="Arial"/>
                <a:ea typeface="Arial"/>
                <a:cs typeface="Arial"/>
                <a:sym typeface="Arial"/>
              </a:defRPr>
            </a:lvl1pPr>
            <a:lvl2pPr indent="0" lvl="1" marL="457200" marR="0" rtl="0" algn="ctr">
              <a:spcBef>
                <a:spcPts val="560"/>
              </a:spcBef>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114" name="Shape 114"/>
          <p:cNvSpPr txBox="1"/>
          <p:nvPr>
            <p:ph type="ctrTitle"/>
          </p:nvPr>
        </p:nvSpPr>
        <p:spPr>
          <a:xfrm>
            <a:off x="360380" y="450818"/>
            <a:ext cx="4480500" cy="1728900"/>
          </a:xfrm>
          <a:prstGeom prst="rect">
            <a:avLst/>
          </a:prstGeom>
          <a:noFill/>
          <a:ln>
            <a:noFill/>
          </a:ln>
        </p:spPr>
        <p:txBody>
          <a:bodyPr anchorCtr="0" anchor="b" bIns="91425" lIns="91425" rIns="91425" wrap="square" tIns="91425"/>
          <a:lstStyle>
            <a:lvl1pPr indent="0" lvl="0" marL="0" marR="0" rtl="0" algn="l">
              <a:spcBef>
                <a:spcPts val="0"/>
              </a:spcBef>
              <a:buClr>
                <a:srgbClr val="FFFFFF"/>
              </a:buClr>
              <a:buSzPts val="1400"/>
              <a:buFont typeface="Arial"/>
              <a:buNone/>
              <a:defRPr b="1" i="0" sz="4000" u="none" cap="none" strike="noStrike">
                <a:solidFill>
                  <a:srgbClr val="FFFFFF"/>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15" name="Shape 115"/>
          <p:cNvSpPr/>
          <p:nvPr>
            <p:ph idx="2" type="pic"/>
          </p:nvPr>
        </p:nvSpPr>
        <p:spPr>
          <a:xfrm>
            <a:off x="1954870" y="0"/>
            <a:ext cx="7201500" cy="5143500"/>
          </a:xfrm>
          <a:prstGeom prst="rect">
            <a:avLst/>
          </a:prstGeom>
          <a:noFill/>
          <a:ln>
            <a:noFill/>
          </a:ln>
        </p:spPr>
        <p:txBody>
          <a:bodyPr anchorCtr="0" anchor="ctr" bIns="91425" lIns="91425" rIns="91425" wrap="square" tIns="91425"/>
          <a:lstStyle>
            <a:lvl1pPr indent="-215900" lvl="0" marL="342900" marR="0" rtl="0" algn="r">
              <a:lnSpc>
                <a:spcPct val="100000"/>
              </a:lnSpc>
              <a:spcBef>
                <a:spcPts val="400"/>
              </a:spcBef>
              <a:buClr>
                <a:srgbClr val="ECE9C6"/>
              </a:buClr>
              <a:buSzPts val="2000"/>
              <a:buFont typeface="Arial"/>
              <a:buChar char="•"/>
              <a:defRPr b="0" i="0" sz="2000" u="none" cap="none" strike="noStrike">
                <a:solidFill>
                  <a:srgbClr val="ECE9C6"/>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22" name="Shape 22"/>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23" name="Shape 23"/>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24" name="Shape 2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7" name="Shape 27"/>
        <p:cNvGrpSpPr/>
        <p:nvPr/>
      </p:nvGrpSpPr>
      <p:grpSpPr>
        <a:xfrm>
          <a:off x="0" y="0"/>
          <a:ext cx="0" cy="0"/>
          <a:chOff x="0" y="0"/>
          <a:chExt cx="0" cy="0"/>
        </a:xfrm>
      </p:grpSpPr>
      <p:sp>
        <p:nvSpPr>
          <p:cNvPr id="28" name="Shape 2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29" name="Shape 29"/>
          <p:cNvGrpSpPr/>
          <p:nvPr/>
        </p:nvGrpSpPr>
        <p:grpSpPr>
          <a:xfrm>
            <a:off x="830392" y="1191256"/>
            <a:ext cx="745763" cy="45826"/>
            <a:chOff x="4580561" y="2589004"/>
            <a:chExt cx="1064464" cy="25200"/>
          </a:xfrm>
        </p:grpSpPr>
        <p:sp>
          <p:nvSpPr>
            <p:cNvPr id="30" name="Shape 3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1" name="Shape 3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2" name="Shape 32"/>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33" name="Shape 33"/>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4" name="Shape 34"/>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5" name="Shape 3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8" name="Shape 38"/>
          <p:cNvGrpSpPr/>
          <p:nvPr/>
        </p:nvGrpSpPr>
        <p:grpSpPr>
          <a:xfrm>
            <a:off x="830392" y="1191256"/>
            <a:ext cx="745763" cy="45826"/>
            <a:chOff x="4580561" y="2589004"/>
            <a:chExt cx="1064464" cy="25200"/>
          </a:xfrm>
        </p:grpSpPr>
        <p:sp>
          <p:nvSpPr>
            <p:cNvPr id="39" name="Shape 3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0" name="Shape 4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1" name="Shape 41"/>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42" name="Shape 4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3" name="Shape 43"/>
        <p:cNvGrpSpPr/>
        <p:nvPr/>
      </p:nvGrpSpPr>
      <p:grpSpPr>
        <a:xfrm>
          <a:off x="0" y="0"/>
          <a:ext cx="0" cy="0"/>
          <a:chOff x="0" y="0"/>
          <a:chExt cx="0" cy="0"/>
        </a:xfrm>
      </p:grpSpPr>
      <p:sp>
        <p:nvSpPr>
          <p:cNvPr id="44" name="Shape 4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45" name="Shape 45"/>
          <p:cNvGrpSpPr/>
          <p:nvPr/>
        </p:nvGrpSpPr>
        <p:grpSpPr>
          <a:xfrm>
            <a:off x="830392" y="1191256"/>
            <a:ext cx="745763" cy="45826"/>
            <a:chOff x="4580561" y="2589004"/>
            <a:chExt cx="1064464" cy="25200"/>
          </a:xfrm>
        </p:grpSpPr>
        <p:sp>
          <p:nvSpPr>
            <p:cNvPr id="46" name="Shape 4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7" name="Shape 4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8" name="Shape 48"/>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49" name="Shape 49"/>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0" name="Shape 5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1" name="Shape 51"/>
        <p:cNvGrpSpPr/>
        <p:nvPr/>
      </p:nvGrpSpPr>
      <p:grpSpPr>
        <a:xfrm>
          <a:off x="0" y="0"/>
          <a:ext cx="0" cy="0"/>
          <a:chOff x="0" y="0"/>
          <a:chExt cx="0" cy="0"/>
        </a:xfrm>
      </p:grpSpPr>
      <p:grpSp>
        <p:nvGrpSpPr>
          <p:cNvPr id="52" name="Shape 52"/>
          <p:cNvGrpSpPr/>
          <p:nvPr/>
        </p:nvGrpSpPr>
        <p:grpSpPr>
          <a:xfrm>
            <a:off x="830392" y="4169130"/>
            <a:ext cx="745763" cy="45826"/>
            <a:chOff x="4580561" y="2589004"/>
            <a:chExt cx="1064464" cy="25200"/>
          </a:xfrm>
        </p:grpSpPr>
        <p:sp>
          <p:nvSpPr>
            <p:cNvPr id="53" name="Shape 53"/>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5" name="Shape 55"/>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56" name="Shape 5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7" name="Shape 57"/>
        <p:cNvGrpSpPr/>
        <p:nvPr/>
      </p:nvGrpSpPr>
      <p:grpSpPr>
        <a:xfrm>
          <a:off x="0" y="0"/>
          <a:ext cx="0" cy="0"/>
          <a:chOff x="0" y="0"/>
          <a:chExt cx="0" cy="0"/>
        </a:xfrm>
      </p:grpSpPr>
      <p:sp>
        <p:nvSpPr>
          <p:cNvPr id="58" name="Shape 58"/>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59" name="Shape 59"/>
          <p:cNvGrpSpPr/>
          <p:nvPr/>
        </p:nvGrpSpPr>
        <p:grpSpPr>
          <a:xfrm>
            <a:off x="830392" y="1191256"/>
            <a:ext cx="745763" cy="45826"/>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61" name="Shape 6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2" name="Shape 62"/>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63" name="Shape 63"/>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4" name="Shape 64"/>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5" name="Shape 6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ts val="2800"/>
              <a:buFont typeface="Raleway"/>
              <a:buNone/>
              <a:defRPr b="1" sz="2800">
                <a:latin typeface="Raleway"/>
                <a:ea typeface="Raleway"/>
                <a:cs typeface="Raleway"/>
                <a:sym typeface="Raleway"/>
              </a:defRPr>
            </a:lvl1pPr>
            <a:lvl2pPr lvl="1">
              <a:spcBef>
                <a:spcPts val="0"/>
              </a:spcBef>
              <a:buSzPts val="2800"/>
              <a:buFont typeface="Raleway"/>
              <a:buNone/>
              <a:defRPr b="1" sz="2800">
                <a:latin typeface="Raleway"/>
                <a:ea typeface="Raleway"/>
                <a:cs typeface="Raleway"/>
                <a:sym typeface="Raleway"/>
              </a:defRPr>
            </a:lvl2pPr>
            <a:lvl3pPr lvl="2">
              <a:spcBef>
                <a:spcPts val="0"/>
              </a:spcBef>
              <a:buSzPts val="2800"/>
              <a:buFont typeface="Raleway"/>
              <a:buNone/>
              <a:defRPr b="1" sz="2800">
                <a:latin typeface="Raleway"/>
                <a:ea typeface="Raleway"/>
                <a:cs typeface="Raleway"/>
                <a:sym typeface="Raleway"/>
              </a:defRPr>
            </a:lvl3pPr>
            <a:lvl4pPr lvl="3">
              <a:spcBef>
                <a:spcPts val="0"/>
              </a:spcBef>
              <a:buSzPts val="2800"/>
              <a:buFont typeface="Raleway"/>
              <a:buNone/>
              <a:defRPr b="1" sz="2800">
                <a:latin typeface="Raleway"/>
                <a:ea typeface="Raleway"/>
                <a:cs typeface="Raleway"/>
                <a:sym typeface="Raleway"/>
              </a:defRPr>
            </a:lvl4pPr>
            <a:lvl5pPr lvl="4">
              <a:spcBef>
                <a:spcPts val="0"/>
              </a:spcBef>
              <a:buSzPts val="2800"/>
              <a:buFont typeface="Raleway"/>
              <a:buNone/>
              <a:defRPr b="1" sz="2800">
                <a:latin typeface="Raleway"/>
                <a:ea typeface="Raleway"/>
                <a:cs typeface="Raleway"/>
                <a:sym typeface="Raleway"/>
              </a:defRPr>
            </a:lvl5pPr>
            <a:lvl6pPr lvl="5">
              <a:spcBef>
                <a:spcPts val="0"/>
              </a:spcBef>
              <a:buSzPts val="2800"/>
              <a:buFont typeface="Raleway"/>
              <a:buNone/>
              <a:defRPr b="1" sz="2800">
                <a:latin typeface="Raleway"/>
                <a:ea typeface="Raleway"/>
                <a:cs typeface="Raleway"/>
                <a:sym typeface="Raleway"/>
              </a:defRPr>
            </a:lvl6pPr>
            <a:lvl7pPr lvl="6">
              <a:spcBef>
                <a:spcPts val="0"/>
              </a:spcBef>
              <a:buSzPts val="2800"/>
              <a:buFont typeface="Raleway"/>
              <a:buNone/>
              <a:defRPr b="1" sz="2800">
                <a:latin typeface="Raleway"/>
                <a:ea typeface="Raleway"/>
                <a:cs typeface="Raleway"/>
                <a:sym typeface="Raleway"/>
              </a:defRPr>
            </a:lvl7pPr>
            <a:lvl8pPr lvl="7">
              <a:spcBef>
                <a:spcPts val="0"/>
              </a:spcBef>
              <a:buSzPts val="2800"/>
              <a:buFont typeface="Raleway"/>
              <a:buNone/>
              <a:defRPr b="1" sz="2800">
                <a:latin typeface="Raleway"/>
                <a:ea typeface="Raleway"/>
                <a:cs typeface="Raleway"/>
                <a:sym typeface="Raleway"/>
              </a:defRPr>
            </a:lvl8pPr>
            <a:lvl9pPr lvl="8">
              <a:spcBef>
                <a:spcPts val="0"/>
              </a:spcBef>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 name="Shape 78"/>
        <p:cNvGrpSpPr/>
        <p:nvPr/>
      </p:nvGrpSpPr>
      <p:grpSpPr>
        <a:xfrm>
          <a:off x="0" y="0"/>
          <a:ext cx="0" cy="0"/>
          <a:chOff x="0" y="0"/>
          <a:chExt cx="0" cy="0"/>
        </a:xfrm>
      </p:grpSpPr>
      <p:sp>
        <p:nvSpPr>
          <p:cNvPr id="79" name="Shape 79"/>
          <p:cNvSpPr txBox="1"/>
          <p:nvPr/>
        </p:nvSpPr>
        <p:spPr>
          <a:xfrm>
            <a:off x="0" y="0"/>
            <a:ext cx="9144000" cy="838200"/>
          </a:xfrm>
          <a:prstGeom prst="rect">
            <a:avLst/>
          </a:prstGeom>
          <a:solidFill>
            <a:srgbClr val="244061"/>
          </a:solidFill>
          <a:ln>
            <a:noFill/>
          </a:ln>
        </p:spPr>
        <p:txBody>
          <a:bodyPr anchorCtr="0" anchor="t" bIns="45700" lIns="91425" rIns="91425" wrap="square" tIns="45700">
            <a:noAutofit/>
          </a:bodyPr>
          <a:lstStyle/>
          <a:p>
            <a:pPr indent="0" lvl="0" marL="0" marR="0" rtl="0" algn="ctr">
              <a:spcBef>
                <a:spcPts val="0"/>
              </a:spcBef>
              <a:buClr>
                <a:srgbClr val="3F3F3F"/>
              </a:buClr>
              <a:buFont typeface="Arial"/>
              <a:buNone/>
            </a:pPr>
            <a:r>
              <a:t/>
            </a:r>
            <a:endParaRPr b="1" i="0" sz="2400" u="none" cap="none" strike="noStrike">
              <a:solidFill>
                <a:srgbClr val="FFFFFF"/>
              </a:solidFill>
              <a:latin typeface="Arial"/>
              <a:ea typeface="Arial"/>
              <a:cs typeface="Arial"/>
              <a:sym typeface="Arial"/>
            </a:endParaRPr>
          </a:p>
        </p:txBody>
      </p:sp>
      <p:sp>
        <p:nvSpPr>
          <p:cNvPr id="80" name="Shape 80"/>
          <p:cNvSpPr txBox="1"/>
          <p:nvPr/>
        </p:nvSpPr>
        <p:spPr>
          <a:xfrm>
            <a:off x="650545" y="114300"/>
            <a:ext cx="7756200" cy="6858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FFFFFF"/>
              </a:buClr>
              <a:buFont typeface="Calibri"/>
              <a:buNone/>
            </a:pPr>
            <a:r>
              <a:rPr b="0" i="0" lang="en" sz="4400" u="none" cap="none" strike="noStrike">
                <a:solidFill>
                  <a:srgbClr val="FFFFFF"/>
                </a:solidFill>
                <a:latin typeface="Calibri"/>
                <a:ea typeface="Calibri"/>
                <a:cs typeface="Calibri"/>
                <a:sym typeface="Calibri"/>
              </a:rPr>
              <a:t> </a:t>
            </a:r>
          </a:p>
        </p:txBody>
      </p:sp>
      <p:sp>
        <p:nvSpPr>
          <p:cNvPr id="81" name="Shape 81"/>
          <p:cNvSpPr txBox="1"/>
          <p:nvPr/>
        </p:nvSpPr>
        <p:spPr>
          <a:xfrm>
            <a:off x="609602" y="285750"/>
            <a:ext cx="7756200" cy="5715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Font typeface="Calibri"/>
              <a:buNone/>
            </a:pPr>
            <a:r>
              <a:t/>
            </a:r>
            <a:endParaRPr b="0" i="0" sz="44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idx="1" type="body"/>
          </p:nvPr>
        </p:nvSpPr>
        <p:spPr>
          <a:xfrm>
            <a:off x="80200" y="1033825"/>
            <a:ext cx="3422400" cy="4037400"/>
          </a:xfrm>
          <a:prstGeom prst="rect">
            <a:avLst/>
          </a:prstGeom>
          <a:noFill/>
          <a:ln>
            <a:noFill/>
          </a:ln>
        </p:spPr>
        <p:txBody>
          <a:bodyPr anchorCtr="0" anchor="t" bIns="45700" lIns="91425" rIns="91425" wrap="square" tIns="45700">
            <a:noAutofit/>
          </a:bodyPr>
          <a:lstStyle/>
          <a:p>
            <a:pPr indent="-69850" lvl="0" marL="0" rtl="0">
              <a:spcBef>
                <a:spcPts val="0"/>
              </a:spcBef>
              <a:buClr>
                <a:schemeClr val="dk1"/>
              </a:buClr>
              <a:buSzPts val="1100"/>
              <a:buFont typeface="Arial"/>
              <a:buNone/>
            </a:pPr>
            <a:r>
              <a:rPr b="1" lang="en" sz="3600">
                <a:solidFill>
                  <a:srgbClr val="000000"/>
                </a:solidFill>
                <a:latin typeface="Times New Roman"/>
                <a:ea typeface="Times New Roman"/>
                <a:cs typeface="Times New Roman"/>
                <a:sym typeface="Times New Roman"/>
              </a:rPr>
              <a:t>Team Members:</a:t>
            </a:r>
          </a:p>
          <a:p>
            <a:pPr indent="-69850" lvl="0" marL="0" rtl="0">
              <a:spcBef>
                <a:spcPts val="0"/>
              </a:spcBef>
              <a:buClr>
                <a:schemeClr val="dk1"/>
              </a:buClr>
              <a:buSzPts val="1100"/>
              <a:buFont typeface="Arial"/>
              <a:buNone/>
            </a:pPr>
            <a:r>
              <a:rPr b="1" lang="en" sz="3600">
                <a:solidFill>
                  <a:srgbClr val="000000"/>
                </a:solidFill>
                <a:latin typeface="Times New Roman"/>
                <a:ea typeface="Times New Roman"/>
                <a:cs typeface="Times New Roman"/>
                <a:sym typeface="Times New Roman"/>
              </a:rPr>
              <a:t>Brian</a:t>
            </a:r>
          </a:p>
          <a:p>
            <a:pPr indent="-69850" lvl="0" marL="0" rtl="0">
              <a:spcBef>
                <a:spcPts val="0"/>
              </a:spcBef>
              <a:buClr>
                <a:schemeClr val="dk1"/>
              </a:buClr>
              <a:buSzPts val="1100"/>
              <a:buFont typeface="Arial"/>
              <a:buNone/>
            </a:pPr>
            <a:r>
              <a:rPr b="1" lang="en" sz="3600">
                <a:solidFill>
                  <a:srgbClr val="000000"/>
                </a:solidFill>
                <a:latin typeface="Times New Roman"/>
                <a:ea typeface="Times New Roman"/>
                <a:cs typeface="Times New Roman"/>
                <a:sym typeface="Times New Roman"/>
              </a:rPr>
              <a:t>Fathima</a:t>
            </a:r>
          </a:p>
          <a:p>
            <a:pPr indent="-69850" lvl="0" marL="0" rtl="0">
              <a:spcBef>
                <a:spcPts val="0"/>
              </a:spcBef>
              <a:buClr>
                <a:schemeClr val="dk1"/>
              </a:buClr>
              <a:buSzPts val="1100"/>
              <a:buFont typeface="Arial"/>
              <a:buNone/>
            </a:pPr>
            <a:r>
              <a:rPr b="1" lang="en" sz="3600">
                <a:solidFill>
                  <a:srgbClr val="000000"/>
                </a:solidFill>
                <a:latin typeface="Times New Roman"/>
                <a:ea typeface="Times New Roman"/>
                <a:cs typeface="Times New Roman"/>
                <a:sym typeface="Times New Roman"/>
              </a:rPr>
              <a:t>Joseph</a:t>
            </a:r>
          </a:p>
          <a:p>
            <a:pPr indent="-69850" lvl="0" marL="0" rtl="0">
              <a:spcBef>
                <a:spcPts val="0"/>
              </a:spcBef>
              <a:buClr>
                <a:schemeClr val="dk1"/>
              </a:buClr>
              <a:buSzPts val="1100"/>
              <a:buFont typeface="Arial"/>
              <a:buNone/>
            </a:pPr>
            <a:r>
              <a:rPr b="1" lang="en" sz="3600">
                <a:solidFill>
                  <a:srgbClr val="000000"/>
                </a:solidFill>
                <a:latin typeface="Times New Roman"/>
                <a:ea typeface="Times New Roman"/>
                <a:cs typeface="Times New Roman"/>
                <a:sym typeface="Times New Roman"/>
              </a:rPr>
              <a:t>Sudip</a:t>
            </a:r>
          </a:p>
          <a:p>
            <a:pPr indent="-69850" lvl="0" marL="0" rtl="0">
              <a:spcBef>
                <a:spcPts val="0"/>
              </a:spcBef>
              <a:buClr>
                <a:schemeClr val="dk1"/>
              </a:buClr>
              <a:buSzPts val="1100"/>
              <a:buFont typeface="Arial"/>
              <a:buNone/>
            </a:pPr>
            <a:r>
              <a:rPr b="1" lang="en" sz="3600">
                <a:solidFill>
                  <a:srgbClr val="000000"/>
                </a:solidFill>
                <a:latin typeface="Times New Roman"/>
                <a:ea typeface="Times New Roman"/>
                <a:cs typeface="Times New Roman"/>
                <a:sym typeface="Times New Roman"/>
              </a:rPr>
              <a:t>Varsha</a:t>
            </a:r>
          </a:p>
          <a:p>
            <a:pPr indent="-342900" lvl="0" marL="342900" marR="0" rtl="0" algn="l">
              <a:spcBef>
                <a:spcPts val="400"/>
              </a:spcBef>
              <a:buClr>
                <a:srgbClr val="595959"/>
              </a:buClr>
              <a:buSzPts val="2000"/>
              <a:buFont typeface="Arial"/>
              <a:buNone/>
            </a:pPr>
            <a:r>
              <a:t/>
            </a:r>
            <a:endParaRPr sz="3600"/>
          </a:p>
        </p:txBody>
      </p:sp>
      <p:sp>
        <p:nvSpPr>
          <p:cNvPr id="121" name="Shape 121"/>
          <p:cNvSpPr txBox="1"/>
          <p:nvPr>
            <p:ph type="title"/>
          </p:nvPr>
        </p:nvSpPr>
        <p:spPr>
          <a:xfrm>
            <a:off x="693900" y="123650"/>
            <a:ext cx="7756200" cy="7239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b="1" i="0" lang="en" sz="4000" u="none" cap="none" strike="noStrike">
                <a:solidFill>
                  <a:schemeClr val="lt1"/>
                </a:solidFill>
                <a:latin typeface="Arial"/>
                <a:ea typeface="Arial"/>
                <a:cs typeface="Arial"/>
                <a:sym typeface="Arial"/>
              </a:rPr>
              <a:t>DATS 6102 </a:t>
            </a:r>
            <a:r>
              <a:rPr lang="en"/>
              <a:t>Final </a:t>
            </a:r>
            <a:r>
              <a:rPr b="1" i="0" lang="en" sz="4000" u="none" cap="none" strike="noStrike">
                <a:solidFill>
                  <a:schemeClr val="lt1"/>
                </a:solidFill>
                <a:latin typeface="Arial"/>
                <a:ea typeface="Arial"/>
                <a:cs typeface="Arial"/>
                <a:sym typeface="Arial"/>
              </a:rPr>
              <a:t>Project</a:t>
            </a:r>
          </a:p>
        </p:txBody>
      </p:sp>
      <p:sp>
        <p:nvSpPr>
          <p:cNvPr id="122" name="Shape 122"/>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23" name="Shape 123"/>
          <p:cNvPicPr preferRelativeResize="0"/>
          <p:nvPr/>
        </p:nvPicPr>
        <p:blipFill>
          <a:blip r:embed="rId3">
            <a:alphaModFix/>
          </a:blip>
          <a:stretch>
            <a:fillRect/>
          </a:stretch>
        </p:blipFill>
        <p:spPr>
          <a:xfrm>
            <a:off x="3520878" y="923750"/>
            <a:ext cx="5457322" cy="408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192" name="Shape 192"/>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DQ-completeness-Provstate</a:t>
            </a:r>
          </a:p>
        </p:txBody>
      </p:sp>
      <p:pic>
        <p:nvPicPr>
          <p:cNvPr id="193" name="Shape 193"/>
          <p:cNvPicPr preferRelativeResize="0"/>
          <p:nvPr/>
        </p:nvPicPr>
        <p:blipFill rotWithShape="1">
          <a:blip r:embed="rId3">
            <a:alphaModFix/>
          </a:blip>
          <a:srcRect b="16372" l="3698" r="7396" t="33846"/>
          <a:stretch/>
        </p:blipFill>
        <p:spPr>
          <a:xfrm>
            <a:off x="618150" y="1271300"/>
            <a:ext cx="8129302"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199" name="Shape 199"/>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DQ-completeness- City</a:t>
            </a:r>
          </a:p>
        </p:txBody>
      </p:sp>
      <p:pic>
        <p:nvPicPr>
          <p:cNvPr id="200" name="Shape 200"/>
          <p:cNvPicPr preferRelativeResize="0"/>
          <p:nvPr/>
        </p:nvPicPr>
        <p:blipFill rotWithShape="1">
          <a:blip r:embed="rId3">
            <a:alphaModFix/>
          </a:blip>
          <a:srcRect b="26621" l="3823" r="5996" t="28410"/>
          <a:stretch/>
        </p:blipFill>
        <p:spPr>
          <a:xfrm>
            <a:off x="0" y="1115300"/>
            <a:ext cx="9144001" cy="3883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06" name="Shape 206"/>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 completeness-Latitude</a:t>
            </a:r>
          </a:p>
        </p:txBody>
      </p:sp>
      <p:pic>
        <p:nvPicPr>
          <p:cNvPr id="207" name="Shape 207"/>
          <p:cNvPicPr preferRelativeResize="0"/>
          <p:nvPr/>
        </p:nvPicPr>
        <p:blipFill rotWithShape="1">
          <a:blip r:embed="rId3">
            <a:alphaModFix/>
          </a:blip>
          <a:srcRect b="34915" l="4460" r="6508" t="18833"/>
          <a:stretch/>
        </p:blipFill>
        <p:spPr>
          <a:xfrm>
            <a:off x="408225" y="969550"/>
            <a:ext cx="8140950" cy="342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13" name="Shape 213"/>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 completeness-Longitude</a:t>
            </a:r>
          </a:p>
        </p:txBody>
      </p:sp>
      <p:pic>
        <p:nvPicPr>
          <p:cNvPr id="214" name="Shape 214"/>
          <p:cNvPicPr preferRelativeResize="0"/>
          <p:nvPr/>
        </p:nvPicPr>
        <p:blipFill rotWithShape="1">
          <a:blip r:embed="rId3">
            <a:alphaModFix/>
          </a:blip>
          <a:srcRect b="16977" l="5484" r="6757" t="37262"/>
          <a:stretch/>
        </p:blipFill>
        <p:spPr>
          <a:xfrm>
            <a:off x="501525" y="1096950"/>
            <a:ext cx="8024325" cy="3397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20" name="Shape 220"/>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 completeness -Location </a:t>
            </a:r>
          </a:p>
        </p:txBody>
      </p:sp>
      <p:pic>
        <p:nvPicPr>
          <p:cNvPr id="221" name="Shape 221"/>
          <p:cNvPicPr preferRelativeResize="0"/>
          <p:nvPr/>
        </p:nvPicPr>
        <p:blipFill rotWithShape="1">
          <a:blip r:embed="rId3">
            <a:alphaModFix/>
          </a:blip>
          <a:srcRect b="20338" l="4290" r="4808" t="34794"/>
          <a:stretch/>
        </p:blipFill>
        <p:spPr>
          <a:xfrm>
            <a:off x="373225" y="1247975"/>
            <a:ext cx="8525851" cy="337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27" name="Shape 227"/>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 completeness - Summary</a:t>
            </a:r>
          </a:p>
        </p:txBody>
      </p:sp>
      <p:pic>
        <p:nvPicPr>
          <p:cNvPr id="228" name="Shape 228"/>
          <p:cNvPicPr preferRelativeResize="0"/>
          <p:nvPr/>
        </p:nvPicPr>
        <p:blipFill rotWithShape="1">
          <a:blip r:embed="rId3">
            <a:alphaModFix/>
          </a:blip>
          <a:srcRect b="35366" l="4592" r="4456" t="16464"/>
          <a:stretch/>
        </p:blipFill>
        <p:spPr>
          <a:xfrm>
            <a:off x="419875" y="1096350"/>
            <a:ext cx="8315901" cy="3219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34" name="Shape 234"/>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 completeness -AttackType2</a:t>
            </a:r>
          </a:p>
        </p:txBody>
      </p:sp>
      <p:pic>
        <p:nvPicPr>
          <p:cNvPr id="235" name="Shape 235"/>
          <p:cNvPicPr preferRelativeResize="0"/>
          <p:nvPr/>
        </p:nvPicPr>
        <p:blipFill rotWithShape="1">
          <a:blip r:embed="rId3">
            <a:alphaModFix/>
          </a:blip>
          <a:srcRect b="18274" l="4338" r="6756" t="34061"/>
          <a:stretch/>
        </p:blipFill>
        <p:spPr>
          <a:xfrm>
            <a:off x="396550" y="1246500"/>
            <a:ext cx="8537500" cy="3640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41" name="Shape 241"/>
          <p:cNvSpPr txBox="1"/>
          <p:nvPr>
            <p:ph type="title"/>
          </p:nvPr>
        </p:nvSpPr>
        <p:spPr>
          <a:xfrm>
            <a:off x="688492" y="285750"/>
            <a:ext cx="7756200" cy="561900"/>
          </a:xfrm>
          <a:prstGeom prst="rect">
            <a:avLst/>
          </a:prstGeom>
        </p:spPr>
        <p:txBody>
          <a:bodyPr anchorCtr="0" anchor="t" bIns="91425" lIns="91425" rIns="91425" wrap="square" tIns="91425">
            <a:noAutofit/>
          </a:bodyPr>
          <a:lstStyle/>
          <a:p>
            <a:pPr indent="0" lvl="0" marL="0">
              <a:spcBef>
                <a:spcPts val="0"/>
              </a:spcBef>
              <a:buNone/>
            </a:pPr>
            <a:r>
              <a:rPr lang="en" sz="3000"/>
              <a:t>DQ-completeness Target1</a:t>
            </a:r>
          </a:p>
        </p:txBody>
      </p:sp>
      <p:pic>
        <p:nvPicPr>
          <p:cNvPr id="242" name="Shape 242"/>
          <p:cNvPicPr preferRelativeResize="0"/>
          <p:nvPr/>
        </p:nvPicPr>
        <p:blipFill rotWithShape="1">
          <a:blip r:embed="rId3">
            <a:alphaModFix/>
          </a:blip>
          <a:srcRect b="19945" l="4716" r="6631" t="35363"/>
          <a:stretch/>
        </p:blipFill>
        <p:spPr>
          <a:xfrm>
            <a:off x="314900" y="1014700"/>
            <a:ext cx="8584176" cy="3545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idx="1" type="body"/>
          </p:nvPr>
        </p:nvSpPr>
        <p:spPr>
          <a:xfrm>
            <a:off x="0" y="828850"/>
            <a:ext cx="9144000" cy="43146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248" name="Shape 248"/>
          <p:cNvSpPr txBox="1"/>
          <p:nvPr>
            <p:ph type="title"/>
          </p:nvPr>
        </p:nvSpPr>
        <p:spPr>
          <a:xfrm>
            <a:off x="688500" y="0"/>
            <a:ext cx="7756200" cy="6864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Attack</a:t>
            </a:r>
          </a:p>
        </p:txBody>
      </p:sp>
      <p:sp>
        <p:nvSpPr>
          <p:cNvPr id="249" name="Shape 249"/>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250" name="Shape 250"/>
          <p:cNvPicPr preferRelativeResize="0"/>
          <p:nvPr/>
        </p:nvPicPr>
        <p:blipFill>
          <a:blip r:embed="rId3">
            <a:alphaModFix/>
          </a:blip>
          <a:stretch>
            <a:fillRect/>
          </a:stretch>
        </p:blipFill>
        <p:spPr>
          <a:xfrm>
            <a:off x="492850" y="828850"/>
            <a:ext cx="7563775" cy="1889400"/>
          </a:xfrm>
          <a:prstGeom prst="rect">
            <a:avLst/>
          </a:prstGeom>
          <a:noFill/>
          <a:ln>
            <a:noFill/>
          </a:ln>
        </p:spPr>
      </p:pic>
      <p:pic>
        <p:nvPicPr>
          <p:cNvPr id="251" name="Shape 251"/>
          <p:cNvPicPr preferRelativeResize="0"/>
          <p:nvPr/>
        </p:nvPicPr>
        <p:blipFill>
          <a:blip r:embed="rId4">
            <a:alphaModFix/>
          </a:blip>
          <a:stretch>
            <a:fillRect/>
          </a:stretch>
        </p:blipFill>
        <p:spPr>
          <a:xfrm>
            <a:off x="1425975" y="2678450"/>
            <a:ext cx="5418649" cy="2457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257" name="Shape 257"/>
          <p:cNvSpPr txBox="1"/>
          <p:nvPr>
            <p:ph type="title"/>
          </p:nvPr>
        </p:nvSpPr>
        <p:spPr>
          <a:xfrm>
            <a:off x="688500" y="0"/>
            <a:ext cx="7756200" cy="6864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Claimed</a:t>
            </a:r>
          </a:p>
        </p:txBody>
      </p:sp>
      <p:sp>
        <p:nvSpPr>
          <p:cNvPr id="258" name="Shape 258"/>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259" name="Shape 259"/>
          <p:cNvPicPr preferRelativeResize="0"/>
          <p:nvPr/>
        </p:nvPicPr>
        <p:blipFill>
          <a:blip r:embed="rId3">
            <a:alphaModFix/>
          </a:blip>
          <a:stretch>
            <a:fillRect/>
          </a:stretch>
        </p:blipFill>
        <p:spPr>
          <a:xfrm>
            <a:off x="248000" y="828850"/>
            <a:ext cx="8577800" cy="1695000"/>
          </a:xfrm>
          <a:prstGeom prst="rect">
            <a:avLst/>
          </a:prstGeom>
          <a:noFill/>
          <a:ln>
            <a:noFill/>
          </a:ln>
        </p:spPr>
      </p:pic>
      <p:pic>
        <p:nvPicPr>
          <p:cNvPr id="260" name="Shape 260"/>
          <p:cNvPicPr preferRelativeResize="0"/>
          <p:nvPr/>
        </p:nvPicPr>
        <p:blipFill>
          <a:blip r:embed="rId4">
            <a:alphaModFix/>
          </a:blip>
          <a:stretch>
            <a:fillRect/>
          </a:stretch>
        </p:blipFill>
        <p:spPr>
          <a:xfrm>
            <a:off x="91800" y="2666300"/>
            <a:ext cx="4952550" cy="2431525"/>
          </a:xfrm>
          <a:prstGeom prst="rect">
            <a:avLst/>
          </a:prstGeom>
          <a:noFill/>
          <a:ln>
            <a:noFill/>
          </a:ln>
        </p:spPr>
      </p:pic>
      <p:pic>
        <p:nvPicPr>
          <p:cNvPr id="261" name="Shape 261"/>
          <p:cNvPicPr preferRelativeResize="0"/>
          <p:nvPr/>
        </p:nvPicPr>
        <p:blipFill>
          <a:blip r:embed="rId5">
            <a:alphaModFix/>
          </a:blip>
          <a:stretch>
            <a:fillRect/>
          </a:stretch>
        </p:blipFill>
        <p:spPr>
          <a:xfrm>
            <a:off x="5059950" y="3019600"/>
            <a:ext cx="3848100" cy="169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idx="1" type="body"/>
          </p:nvPr>
        </p:nvSpPr>
        <p:spPr>
          <a:xfrm>
            <a:off x="685800" y="1085850"/>
            <a:ext cx="7745400" cy="3842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rgbClr val="595959"/>
              </a:buClr>
              <a:buFont typeface="Arial"/>
              <a:buNone/>
            </a:pPr>
            <a:r>
              <a:rPr b="1" lang="en" sz="2800">
                <a:solidFill>
                  <a:srgbClr val="000000"/>
                </a:solidFill>
              </a:rPr>
              <a:t>Overview:</a:t>
            </a:r>
            <a:r>
              <a:rPr b="0" i="0" lang="en" sz="2800" u="none" cap="none" strike="noStrike">
                <a:solidFill>
                  <a:srgbClr val="000000"/>
                </a:solidFill>
                <a:latin typeface="Arial"/>
                <a:ea typeface="Arial"/>
                <a:cs typeface="Arial"/>
                <a:sym typeface="Arial"/>
              </a:rPr>
              <a:t> </a:t>
            </a:r>
            <a:r>
              <a:rPr b="0" i="0" lang="en" sz="2400" u="none" cap="none" strike="noStrike">
                <a:solidFill>
                  <a:srgbClr val="000000"/>
                </a:solidFill>
                <a:latin typeface="Arial"/>
                <a:ea typeface="Arial"/>
                <a:cs typeface="Arial"/>
                <a:sym typeface="Arial"/>
              </a:rPr>
              <a:t> </a:t>
            </a:r>
          </a:p>
          <a:p>
            <a:pPr indent="-381000" lvl="0" marL="457200" rtl="0">
              <a:lnSpc>
                <a:spcPct val="115000"/>
              </a:lnSpc>
              <a:spcBef>
                <a:spcPts val="500"/>
              </a:spcBef>
              <a:spcAft>
                <a:spcPts val="0"/>
              </a:spcAft>
              <a:buClr>
                <a:schemeClr val="dk1"/>
              </a:buClr>
              <a:buSzPts val="2400"/>
              <a:buChar char="➢"/>
            </a:pPr>
            <a:r>
              <a:rPr lang="en" sz="2400">
                <a:solidFill>
                  <a:schemeClr val="dk1"/>
                </a:solidFill>
              </a:rPr>
              <a:t>Conceptual Model</a:t>
            </a:r>
          </a:p>
          <a:p>
            <a:pPr indent="-381000" lvl="0" marL="457200" rtl="0">
              <a:lnSpc>
                <a:spcPct val="115000"/>
              </a:lnSpc>
              <a:spcBef>
                <a:spcPts val="0"/>
              </a:spcBef>
              <a:spcAft>
                <a:spcPts val="0"/>
              </a:spcAft>
              <a:buClr>
                <a:schemeClr val="dk1"/>
              </a:buClr>
              <a:buSzPts val="2400"/>
              <a:buChar char="➢"/>
            </a:pPr>
            <a:r>
              <a:rPr lang="en" sz="2400">
                <a:solidFill>
                  <a:schemeClr val="dk1"/>
                </a:solidFill>
              </a:rPr>
              <a:t>ER Diagram (Fact,Dimensions and Mapping tables)</a:t>
            </a:r>
          </a:p>
          <a:p>
            <a:pPr indent="-381000" lvl="0" marL="457200" rtl="0">
              <a:lnSpc>
                <a:spcPct val="115000"/>
              </a:lnSpc>
              <a:spcBef>
                <a:spcPts val="0"/>
              </a:spcBef>
              <a:spcAft>
                <a:spcPts val="0"/>
              </a:spcAft>
              <a:buClr>
                <a:schemeClr val="dk1"/>
              </a:buClr>
              <a:buSzPts val="2400"/>
              <a:buChar char="➢"/>
            </a:pPr>
            <a:r>
              <a:rPr lang="en" sz="2400">
                <a:solidFill>
                  <a:schemeClr val="dk1"/>
                </a:solidFill>
              </a:rPr>
              <a:t>Dimensional Model</a:t>
            </a:r>
          </a:p>
          <a:p>
            <a:pPr indent="-381000" lvl="0" marL="457200" rtl="0">
              <a:lnSpc>
                <a:spcPct val="115000"/>
              </a:lnSpc>
              <a:spcBef>
                <a:spcPts val="0"/>
              </a:spcBef>
              <a:spcAft>
                <a:spcPts val="0"/>
              </a:spcAft>
              <a:buClr>
                <a:schemeClr val="dk1"/>
              </a:buClr>
              <a:buSzPts val="2400"/>
              <a:buChar char="➢"/>
            </a:pPr>
            <a:r>
              <a:rPr lang="en" sz="2400">
                <a:solidFill>
                  <a:schemeClr val="dk1"/>
                </a:solidFill>
              </a:rPr>
              <a:t>Data Analysis &amp; Score Card</a:t>
            </a:r>
          </a:p>
          <a:p>
            <a:pPr indent="-381000" lvl="0" marL="457200" rtl="0">
              <a:lnSpc>
                <a:spcPct val="115000"/>
              </a:lnSpc>
              <a:spcBef>
                <a:spcPts val="0"/>
              </a:spcBef>
              <a:spcAft>
                <a:spcPts val="0"/>
              </a:spcAft>
              <a:buClr>
                <a:schemeClr val="dk1"/>
              </a:buClr>
              <a:buSzPts val="2400"/>
              <a:buChar char="➢"/>
            </a:pPr>
            <a:r>
              <a:rPr lang="en" sz="2400">
                <a:solidFill>
                  <a:schemeClr val="dk1"/>
                </a:solidFill>
              </a:rPr>
              <a:t>ETL Process</a:t>
            </a:r>
          </a:p>
          <a:p>
            <a:pPr indent="-381000" lvl="0" marL="457200" rtl="0">
              <a:lnSpc>
                <a:spcPct val="115000"/>
              </a:lnSpc>
              <a:spcBef>
                <a:spcPts val="0"/>
              </a:spcBef>
              <a:spcAft>
                <a:spcPts val="0"/>
              </a:spcAft>
              <a:buClr>
                <a:schemeClr val="dk1"/>
              </a:buClr>
              <a:buSzPts val="2400"/>
              <a:buChar char="➢"/>
            </a:pPr>
            <a:r>
              <a:rPr lang="en" sz="2400">
                <a:solidFill>
                  <a:schemeClr val="dk1"/>
                </a:solidFill>
              </a:rPr>
              <a:t>Data Warehouse Database</a:t>
            </a:r>
          </a:p>
          <a:p>
            <a:pPr indent="-381000" lvl="0" marL="457200" rtl="0">
              <a:lnSpc>
                <a:spcPct val="115000"/>
              </a:lnSpc>
              <a:spcBef>
                <a:spcPts val="0"/>
              </a:spcBef>
              <a:buClr>
                <a:schemeClr val="dk1"/>
              </a:buClr>
              <a:buSzPts val="2400"/>
              <a:buChar char="➢"/>
            </a:pPr>
            <a:r>
              <a:rPr lang="en" sz="2400">
                <a:solidFill>
                  <a:schemeClr val="dk1"/>
                </a:solidFill>
              </a:rPr>
              <a:t>Visualizations</a:t>
            </a: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29" name="Shape 129"/>
          <p:cNvSpPr txBox="1"/>
          <p:nvPr>
            <p:ph type="title"/>
          </p:nvPr>
        </p:nvSpPr>
        <p:spPr>
          <a:xfrm>
            <a:off x="688500" y="98925"/>
            <a:ext cx="7756200" cy="748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Global Terrorism Project</a:t>
            </a:r>
          </a:p>
        </p:txBody>
      </p:sp>
      <p:sp>
        <p:nvSpPr>
          <p:cNvPr id="130" name="Shape 130"/>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267" name="Shape 267"/>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Confidence</a:t>
            </a:r>
          </a:p>
        </p:txBody>
      </p:sp>
      <p:sp>
        <p:nvSpPr>
          <p:cNvPr id="268" name="Shape 268"/>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269" name="Shape 269"/>
          <p:cNvPicPr preferRelativeResize="0"/>
          <p:nvPr/>
        </p:nvPicPr>
        <p:blipFill>
          <a:blip r:embed="rId3">
            <a:alphaModFix/>
          </a:blip>
          <a:stretch>
            <a:fillRect/>
          </a:stretch>
        </p:blipFill>
        <p:spPr>
          <a:xfrm>
            <a:off x="5223872" y="3183625"/>
            <a:ext cx="3299828" cy="1598275"/>
          </a:xfrm>
          <a:prstGeom prst="rect">
            <a:avLst/>
          </a:prstGeom>
          <a:noFill/>
          <a:ln>
            <a:noFill/>
          </a:ln>
        </p:spPr>
      </p:pic>
      <p:pic>
        <p:nvPicPr>
          <p:cNvPr id="270" name="Shape 270"/>
          <p:cNvPicPr preferRelativeResize="0"/>
          <p:nvPr/>
        </p:nvPicPr>
        <p:blipFill>
          <a:blip r:embed="rId4">
            <a:alphaModFix/>
          </a:blip>
          <a:stretch>
            <a:fillRect/>
          </a:stretch>
        </p:blipFill>
        <p:spPr>
          <a:xfrm>
            <a:off x="400713" y="947350"/>
            <a:ext cx="7419975" cy="1657350"/>
          </a:xfrm>
          <a:prstGeom prst="rect">
            <a:avLst/>
          </a:prstGeom>
          <a:noFill/>
          <a:ln>
            <a:noFill/>
          </a:ln>
        </p:spPr>
      </p:pic>
      <p:pic>
        <p:nvPicPr>
          <p:cNvPr id="271" name="Shape 271"/>
          <p:cNvPicPr preferRelativeResize="0"/>
          <p:nvPr/>
        </p:nvPicPr>
        <p:blipFill>
          <a:blip r:embed="rId5">
            <a:alphaModFix/>
          </a:blip>
          <a:stretch>
            <a:fillRect/>
          </a:stretch>
        </p:blipFill>
        <p:spPr>
          <a:xfrm>
            <a:off x="91800" y="3234248"/>
            <a:ext cx="4770724" cy="159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277" name="Shape 277"/>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Location</a:t>
            </a:r>
          </a:p>
        </p:txBody>
      </p:sp>
      <p:sp>
        <p:nvSpPr>
          <p:cNvPr id="278" name="Shape 278"/>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279" name="Shape 279"/>
          <p:cNvPicPr preferRelativeResize="0"/>
          <p:nvPr/>
        </p:nvPicPr>
        <p:blipFill rotWithShape="1">
          <a:blip r:embed="rId3">
            <a:alphaModFix/>
          </a:blip>
          <a:srcRect b="0" l="0" r="12180" t="0"/>
          <a:stretch/>
        </p:blipFill>
        <p:spPr>
          <a:xfrm>
            <a:off x="46525" y="2759175"/>
            <a:ext cx="8969175" cy="2376725"/>
          </a:xfrm>
          <a:prstGeom prst="rect">
            <a:avLst/>
          </a:prstGeom>
          <a:noFill/>
          <a:ln>
            <a:noFill/>
          </a:ln>
        </p:spPr>
      </p:pic>
      <p:pic>
        <p:nvPicPr>
          <p:cNvPr id="280" name="Shape 280"/>
          <p:cNvPicPr preferRelativeResize="0"/>
          <p:nvPr/>
        </p:nvPicPr>
        <p:blipFill>
          <a:blip r:embed="rId4">
            <a:alphaModFix/>
          </a:blip>
          <a:stretch>
            <a:fillRect/>
          </a:stretch>
        </p:blipFill>
        <p:spPr>
          <a:xfrm>
            <a:off x="863988" y="1082238"/>
            <a:ext cx="7334250" cy="120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286" name="Shape 286"/>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Criteria</a:t>
            </a:r>
          </a:p>
        </p:txBody>
      </p:sp>
      <p:sp>
        <p:nvSpPr>
          <p:cNvPr id="287" name="Shape 287"/>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288" name="Shape 288"/>
          <p:cNvPicPr preferRelativeResize="0"/>
          <p:nvPr/>
        </p:nvPicPr>
        <p:blipFill>
          <a:blip r:embed="rId3">
            <a:alphaModFix/>
          </a:blip>
          <a:stretch>
            <a:fillRect/>
          </a:stretch>
        </p:blipFill>
        <p:spPr>
          <a:xfrm>
            <a:off x="76200" y="885525"/>
            <a:ext cx="5324651" cy="1690125"/>
          </a:xfrm>
          <a:prstGeom prst="rect">
            <a:avLst/>
          </a:prstGeom>
          <a:noFill/>
          <a:ln>
            <a:noFill/>
          </a:ln>
        </p:spPr>
      </p:pic>
      <p:pic>
        <p:nvPicPr>
          <p:cNvPr id="289" name="Shape 289"/>
          <p:cNvPicPr preferRelativeResize="0"/>
          <p:nvPr/>
        </p:nvPicPr>
        <p:blipFill>
          <a:blip r:embed="rId4">
            <a:alphaModFix/>
          </a:blip>
          <a:stretch>
            <a:fillRect/>
          </a:stretch>
        </p:blipFill>
        <p:spPr>
          <a:xfrm>
            <a:off x="5347375" y="885525"/>
            <a:ext cx="3748126" cy="1636650"/>
          </a:xfrm>
          <a:prstGeom prst="rect">
            <a:avLst/>
          </a:prstGeom>
          <a:noFill/>
          <a:ln>
            <a:noFill/>
          </a:ln>
        </p:spPr>
      </p:pic>
      <p:pic>
        <p:nvPicPr>
          <p:cNvPr id="290" name="Shape 290"/>
          <p:cNvPicPr preferRelativeResize="0"/>
          <p:nvPr/>
        </p:nvPicPr>
        <p:blipFill>
          <a:blip r:embed="rId5">
            <a:alphaModFix/>
          </a:blip>
          <a:stretch>
            <a:fillRect/>
          </a:stretch>
        </p:blipFill>
        <p:spPr>
          <a:xfrm>
            <a:off x="76200" y="2600325"/>
            <a:ext cx="9019300" cy="1782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296" name="Shape 296"/>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Nationality</a:t>
            </a:r>
          </a:p>
        </p:txBody>
      </p:sp>
      <p:sp>
        <p:nvSpPr>
          <p:cNvPr id="297" name="Shape 297"/>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298" name="Shape 298"/>
          <p:cNvPicPr preferRelativeResize="0"/>
          <p:nvPr/>
        </p:nvPicPr>
        <p:blipFill>
          <a:blip r:embed="rId3">
            <a:alphaModFix/>
          </a:blip>
          <a:stretch>
            <a:fillRect/>
          </a:stretch>
        </p:blipFill>
        <p:spPr>
          <a:xfrm>
            <a:off x="975900" y="949399"/>
            <a:ext cx="6724650" cy="874650"/>
          </a:xfrm>
          <a:prstGeom prst="rect">
            <a:avLst/>
          </a:prstGeom>
          <a:noFill/>
          <a:ln>
            <a:noFill/>
          </a:ln>
        </p:spPr>
      </p:pic>
      <p:pic>
        <p:nvPicPr>
          <p:cNvPr id="299" name="Shape 299"/>
          <p:cNvPicPr preferRelativeResize="0"/>
          <p:nvPr/>
        </p:nvPicPr>
        <p:blipFill>
          <a:blip r:embed="rId4">
            <a:alphaModFix/>
          </a:blip>
          <a:stretch>
            <a:fillRect/>
          </a:stretch>
        </p:blipFill>
        <p:spPr>
          <a:xfrm>
            <a:off x="244200" y="1824050"/>
            <a:ext cx="8695701" cy="326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305" name="Shape 305"/>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Dimension Name: Perpetrator</a:t>
            </a:r>
          </a:p>
        </p:txBody>
      </p:sp>
      <p:sp>
        <p:nvSpPr>
          <p:cNvPr id="306" name="Shape 306"/>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07" name="Shape 307"/>
          <p:cNvPicPr preferRelativeResize="0"/>
          <p:nvPr/>
        </p:nvPicPr>
        <p:blipFill>
          <a:blip r:embed="rId3">
            <a:alphaModFix/>
          </a:blip>
          <a:stretch>
            <a:fillRect/>
          </a:stretch>
        </p:blipFill>
        <p:spPr>
          <a:xfrm>
            <a:off x="1509713" y="895350"/>
            <a:ext cx="6124575" cy="914400"/>
          </a:xfrm>
          <a:prstGeom prst="rect">
            <a:avLst/>
          </a:prstGeom>
          <a:noFill/>
          <a:ln>
            <a:noFill/>
          </a:ln>
        </p:spPr>
      </p:pic>
      <p:pic>
        <p:nvPicPr>
          <p:cNvPr id="308" name="Shape 308"/>
          <p:cNvPicPr preferRelativeResize="0"/>
          <p:nvPr/>
        </p:nvPicPr>
        <p:blipFill>
          <a:blip r:embed="rId4">
            <a:alphaModFix/>
          </a:blip>
          <a:stretch>
            <a:fillRect/>
          </a:stretch>
        </p:blipFill>
        <p:spPr>
          <a:xfrm>
            <a:off x="90500" y="1862150"/>
            <a:ext cx="8963025" cy="3226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314" name="Shape 314"/>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3000"/>
              <a:t>Dimension Name: Property Damage</a:t>
            </a:r>
          </a:p>
        </p:txBody>
      </p:sp>
      <p:sp>
        <p:nvSpPr>
          <p:cNvPr id="315" name="Shape 315"/>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16" name="Shape 316"/>
          <p:cNvPicPr preferRelativeResize="0"/>
          <p:nvPr/>
        </p:nvPicPr>
        <p:blipFill>
          <a:blip r:embed="rId3">
            <a:alphaModFix/>
          </a:blip>
          <a:stretch>
            <a:fillRect/>
          </a:stretch>
        </p:blipFill>
        <p:spPr>
          <a:xfrm>
            <a:off x="1486250" y="879888"/>
            <a:ext cx="6438900" cy="923925"/>
          </a:xfrm>
          <a:prstGeom prst="rect">
            <a:avLst/>
          </a:prstGeom>
          <a:noFill/>
          <a:ln>
            <a:noFill/>
          </a:ln>
        </p:spPr>
      </p:pic>
      <p:pic>
        <p:nvPicPr>
          <p:cNvPr id="317" name="Shape 317"/>
          <p:cNvPicPr preferRelativeResize="0"/>
          <p:nvPr/>
        </p:nvPicPr>
        <p:blipFill>
          <a:blip r:embed="rId4">
            <a:alphaModFix/>
          </a:blip>
          <a:stretch>
            <a:fillRect/>
          </a:stretch>
        </p:blipFill>
        <p:spPr>
          <a:xfrm>
            <a:off x="552550" y="1862675"/>
            <a:ext cx="8047800" cy="3172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323" name="Shape 323"/>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3600"/>
              <a:t>Dimension Name: Summary</a:t>
            </a:r>
          </a:p>
        </p:txBody>
      </p:sp>
      <p:sp>
        <p:nvSpPr>
          <p:cNvPr id="324" name="Shape 324"/>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25" name="Shape 325"/>
          <p:cNvPicPr preferRelativeResize="0"/>
          <p:nvPr/>
        </p:nvPicPr>
        <p:blipFill>
          <a:blip r:embed="rId3">
            <a:alphaModFix/>
          </a:blip>
          <a:stretch>
            <a:fillRect/>
          </a:stretch>
        </p:blipFill>
        <p:spPr>
          <a:xfrm>
            <a:off x="1666875" y="881063"/>
            <a:ext cx="5810250" cy="942975"/>
          </a:xfrm>
          <a:prstGeom prst="rect">
            <a:avLst/>
          </a:prstGeom>
          <a:noFill/>
          <a:ln>
            <a:noFill/>
          </a:ln>
        </p:spPr>
      </p:pic>
      <p:pic>
        <p:nvPicPr>
          <p:cNvPr id="326" name="Shape 326"/>
          <p:cNvPicPr preferRelativeResize="0"/>
          <p:nvPr/>
        </p:nvPicPr>
        <p:blipFill>
          <a:blip r:embed="rId4">
            <a:alphaModFix/>
          </a:blip>
          <a:stretch>
            <a:fillRect/>
          </a:stretch>
        </p:blipFill>
        <p:spPr>
          <a:xfrm>
            <a:off x="1033825" y="1824050"/>
            <a:ext cx="6915925" cy="3311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332" name="Shape 332"/>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3600"/>
              <a:t>Dimension Name: Target</a:t>
            </a:r>
          </a:p>
        </p:txBody>
      </p:sp>
      <p:sp>
        <p:nvSpPr>
          <p:cNvPr id="333" name="Shape 333"/>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34" name="Shape 334"/>
          <p:cNvPicPr preferRelativeResize="0"/>
          <p:nvPr/>
        </p:nvPicPr>
        <p:blipFill>
          <a:blip r:embed="rId3">
            <a:alphaModFix/>
          </a:blip>
          <a:stretch>
            <a:fillRect/>
          </a:stretch>
        </p:blipFill>
        <p:spPr>
          <a:xfrm>
            <a:off x="1185863" y="876300"/>
            <a:ext cx="6772275" cy="952500"/>
          </a:xfrm>
          <a:prstGeom prst="rect">
            <a:avLst/>
          </a:prstGeom>
          <a:noFill/>
          <a:ln>
            <a:noFill/>
          </a:ln>
        </p:spPr>
      </p:pic>
      <p:pic>
        <p:nvPicPr>
          <p:cNvPr id="335" name="Shape 335"/>
          <p:cNvPicPr preferRelativeResize="0"/>
          <p:nvPr/>
        </p:nvPicPr>
        <p:blipFill>
          <a:blip r:embed="rId4">
            <a:alphaModFix/>
          </a:blip>
          <a:stretch>
            <a:fillRect/>
          </a:stretch>
        </p:blipFill>
        <p:spPr>
          <a:xfrm>
            <a:off x="44550" y="1759000"/>
            <a:ext cx="9050949" cy="3376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idx="1" type="body"/>
          </p:nvPr>
        </p:nvSpPr>
        <p:spPr>
          <a:xfrm>
            <a:off x="0" y="828850"/>
            <a:ext cx="9144000" cy="4857300"/>
          </a:xfrm>
          <a:prstGeom prst="rect">
            <a:avLst/>
          </a:prstGeom>
          <a:noFill/>
          <a:ln>
            <a:noFill/>
          </a:ln>
        </p:spPr>
        <p:txBody>
          <a:bodyPr anchorCtr="0" anchor="t" bIns="45700" lIns="91425" rIns="91425" wrap="square" tIns="45700">
            <a:noAutofit/>
          </a:bodyPr>
          <a:lstStyle/>
          <a:p>
            <a:pPr indent="0" lvl="0" marL="0" marR="0" rtl="0" algn="l">
              <a:spcBef>
                <a:spcPts val="400"/>
              </a:spcBef>
              <a:buNone/>
            </a:pPr>
            <a:r>
              <a:t/>
            </a:r>
            <a:endParaRPr sz="2400"/>
          </a:p>
        </p:txBody>
      </p:sp>
      <p:sp>
        <p:nvSpPr>
          <p:cNvPr id="341" name="Shape 341"/>
          <p:cNvSpPr txBox="1"/>
          <p:nvPr>
            <p:ph type="title"/>
          </p:nvPr>
        </p:nvSpPr>
        <p:spPr>
          <a:xfrm>
            <a:off x="91800" y="0"/>
            <a:ext cx="8352900" cy="615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3600"/>
              <a:t>Dimension Name: Weapon</a:t>
            </a:r>
          </a:p>
        </p:txBody>
      </p:sp>
      <p:sp>
        <p:nvSpPr>
          <p:cNvPr id="342" name="Shape 342"/>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43" name="Shape 343"/>
          <p:cNvPicPr preferRelativeResize="0"/>
          <p:nvPr/>
        </p:nvPicPr>
        <p:blipFill>
          <a:blip r:embed="rId3">
            <a:alphaModFix/>
          </a:blip>
          <a:stretch>
            <a:fillRect/>
          </a:stretch>
        </p:blipFill>
        <p:spPr>
          <a:xfrm>
            <a:off x="1371600" y="871538"/>
            <a:ext cx="6400800" cy="962025"/>
          </a:xfrm>
          <a:prstGeom prst="rect">
            <a:avLst/>
          </a:prstGeom>
          <a:noFill/>
          <a:ln>
            <a:noFill/>
          </a:ln>
        </p:spPr>
      </p:pic>
      <p:pic>
        <p:nvPicPr>
          <p:cNvPr id="344" name="Shape 344"/>
          <p:cNvPicPr preferRelativeResize="0"/>
          <p:nvPr/>
        </p:nvPicPr>
        <p:blipFill>
          <a:blip r:embed="rId4">
            <a:alphaModFix/>
          </a:blip>
          <a:stretch>
            <a:fillRect/>
          </a:stretch>
        </p:blipFill>
        <p:spPr>
          <a:xfrm>
            <a:off x="0" y="2236951"/>
            <a:ext cx="9143999" cy="26913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350" name="Shape 350"/>
          <p:cNvSpPr txBox="1"/>
          <p:nvPr>
            <p:ph type="title"/>
          </p:nvPr>
        </p:nvSpPr>
        <p:spPr>
          <a:xfrm>
            <a:off x="204117" y="170425"/>
            <a:ext cx="7756200" cy="561900"/>
          </a:xfrm>
          <a:prstGeom prst="rect">
            <a:avLst/>
          </a:prstGeom>
        </p:spPr>
        <p:txBody>
          <a:bodyPr anchorCtr="0" anchor="t" bIns="91425" lIns="91425" rIns="91425" wrap="square" tIns="91425">
            <a:noAutofit/>
          </a:bodyPr>
          <a:lstStyle/>
          <a:p>
            <a:pPr indent="0" lvl="0" marL="0">
              <a:spcBef>
                <a:spcPts val="0"/>
              </a:spcBef>
              <a:buNone/>
            </a:pPr>
            <a:r>
              <a:rPr lang="en" sz="2400"/>
              <a:t>Dummy Record Dimension Job</a:t>
            </a:r>
          </a:p>
        </p:txBody>
      </p:sp>
      <p:pic>
        <p:nvPicPr>
          <p:cNvPr id="351" name="Shape 351"/>
          <p:cNvPicPr preferRelativeResize="0"/>
          <p:nvPr/>
        </p:nvPicPr>
        <p:blipFill>
          <a:blip r:embed="rId3">
            <a:alphaModFix/>
          </a:blip>
          <a:stretch>
            <a:fillRect/>
          </a:stretch>
        </p:blipFill>
        <p:spPr>
          <a:xfrm>
            <a:off x="1218449" y="847650"/>
            <a:ext cx="6469549" cy="423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idx="1" type="body"/>
          </p:nvPr>
        </p:nvSpPr>
        <p:spPr>
          <a:xfrm>
            <a:off x="6993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36" name="Shape 136"/>
          <p:cNvSpPr txBox="1"/>
          <p:nvPr>
            <p:ph type="title"/>
          </p:nvPr>
        </p:nvSpPr>
        <p:spPr>
          <a:xfrm>
            <a:off x="0" y="61825"/>
            <a:ext cx="8444700" cy="6924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2700"/>
              <a:t>Global Terrorism Project - Conceptual Model</a:t>
            </a:r>
          </a:p>
        </p:txBody>
      </p:sp>
      <p:sp>
        <p:nvSpPr>
          <p:cNvPr id="137" name="Shape 137"/>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38" name="Shape 138"/>
          <p:cNvPicPr preferRelativeResize="0"/>
          <p:nvPr/>
        </p:nvPicPr>
        <p:blipFill>
          <a:blip r:embed="rId3">
            <a:alphaModFix/>
          </a:blip>
          <a:stretch>
            <a:fillRect/>
          </a:stretch>
        </p:blipFill>
        <p:spPr>
          <a:xfrm>
            <a:off x="0" y="642950"/>
            <a:ext cx="9143999" cy="4492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357" name="Shape 357"/>
          <p:cNvSpPr txBox="1"/>
          <p:nvPr>
            <p:ph type="title"/>
          </p:nvPr>
        </p:nvSpPr>
        <p:spPr>
          <a:xfrm>
            <a:off x="261792" y="170425"/>
            <a:ext cx="7756200" cy="561900"/>
          </a:xfrm>
          <a:prstGeom prst="rect">
            <a:avLst/>
          </a:prstGeom>
        </p:spPr>
        <p:txBody>
          <a:bodyPr anchorCtr="0" anchor="t" bIns="91425" lIns="91425" rIns="91425" wrap="square" tIns="91425">
            <a:noAutofit/>
          </a:bodyPr>
          <a:lstStyle/>
          <a:p>
            <a:pPr indent="0" lvl="0" marL="0">
              <a:spcBef>
                <a:spcPts val="0"/>
              </a:spcBef>
              <a:buNone/>
            </a:pPr>
            <a:r>
              <a:rPr lang="en"/>
              <a:t>Fact Load Job</a:t>
            </a:r>
          </a:p>
        </p:txBody>
      </p:sp>
      <p:pic>
        <p:nvPicPr>
          <p:cNvPr id="358" name="Shape 358"/>
          <p:cNvPicPr preferRelativeResize="0"/>
          <p:nvPr/>
        </p:nvPicPr>
        <p:blipFill>
          <a:blip r:embed="rId3">
            <a:alphaModFix/>
          </a:blip>
          <a:stretch>
            <a:fillRect/>
          </a:stretch>
        </p:blipFill>
        <p:spPr>
          <a:xfrm>
            <a:off x="0" y="935945"/>
            <a:ext cx="9144001" cy="41019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364" name="Shape 364"/>
          <p:cNvSpPr txBox="1"/>
          <p:nvPr>
            <p:ph type="title"/>
          </p:nvPr>
        </p:nvSpPr>
        <p:spPr>
          <a:xfrm>
            <a:off x="62375" y="98925"/>
            <a:ext cx="8382300" cy="748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Number of Attacks and Kills</a:t>
            </a:r>
          </a:p>
        </p:txBody>
      </p:sp>
      <p:sp>
        <p:nvSpPr>
          <p:cNvPr id="365" name="Shape 365"/>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66" name="Shape 366"/>
          <p:cNvPicPr preferRelativeResize="0"/>
          <p:nvPr/>
        </p:nvPicPr>
        <p:blipFill>
          <a:blip r:embed="rId3">
            <a:alphaModFix/>
          </a:blip>
          <a:stretch>
            <a:fillRect/>
          </a:stretch>
        </p:blipFill>
        <p:spPr>
          <a:xfrm>
            <a:off x="62375" y="847725"/>
            <a:ext cx="9033125" cy="4250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372" name="Shape 372"/>
          <p:cNvSpPr txBox="1"/>
          <p:nvPr>
            <p:ph type="title"/>
          </p:nvPr>
        </p:nvSpPr>
        <p:spPr>
          <a:xfrm>
            <a:off x="62375" y="98925"/>
            <a:ext cx="8382300" cy="748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3600"/>
              <a:t>People killed by Attack Type</a:t>
            </a:r>
          </a:p>
        </p:txBody>
      </p:sp>
      <p:sp>
        <p:nvSpPr>
          <p:cNvPr id="373" name="Shape 373"/>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74" name="Shape 374"/>
          <p:cNvPicPr preferRelativeResize="0"/>
          <p:nvPr/>
        </p:nvPicPr>
        <p:blipFill>
          <a:blip r:embed="rId3">
            <a:alphaModFix/>
          </a:blip>
          <a:stretch>
            <a:fillRect/>
          </a:stretch>
        </p:blipFill>
        <p:spPr>
          <a:xfrm>
            <a:off x="62375" y="847725"/>
            <a:ext cx="9033124" cy="4284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380" name="Shape 380"/>
          <p:cNvSpPr txBox="1"/>
          <p:nvPr>
            <p:ph type="title"/>
          </p:nvPr>
        </p:nvSpPr>
        <p:spPr>
          <a:xfrm>
            <a:off x="100300" y="160725"/>
            <a:ext cx="7756200" cy="6246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2500"/>
              <a:t>Total number of people killed by Weapon Type</a:t>
            </a:r>
          </a:p>
        </p:txBody>
      </p:sp>
      <p:sp>
        <p:nvSpPr>
          <p:cNvPr id="381" name="Shape 381"/>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82" name="Shape 382"/>
          <p:cNvPicPr preferRelativeResize="0"/>
          <p:nvPr/>
        </p:nvPicPr>
        <p:blipFill rotWithShape="1">
          <a:blip r:embed="rId3">
            <a:alphaModFix/>
          </a:blip>
          <a:srcRect b="7123" l="0" r="4141" t="0"/>
          <a:stretch/>
        </p:blipFill>
        <p:spPr>
          <a:xfrm>
            <a:off x="0" y="653150"/>
            <a:ext cx="9095501" cy="44827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rtl="0">
              <a:spcBef>
                <a:spcPts val="0"/>
              </a:spcBef>
              <a:buNone/>
            </a:pPr>
            <a:r>
              <a:t/>
            </a:r>
            <a:endParaRPr/>
          </a:p>
        </p:txBody>
      </p:sp>
      <p:sp>
        <p:nvSpPr>
          <p:cNvPr id="388" name="Shape 388"/>
          <p:cNvSpPr txBox="1"/>
          <p:nvPr>
            <p:ph type="title"/>
          </p:nvPr>
        </p:nvSpPr>
        <p:spPr>
          <a:xfrm>
            <a:off x="0" y="0"/>
            <a:ext cx="8444700" cy="847800"/>
          </a:xfrm>
          <a:prstGeom prst="rect">
            <a:avLst/>
          </a:prstGeom>
        </p:spPr>
        <p:txBody>
          <a:bodyPr anchorCtr="0" anchor="t" bIns="91425" lIns="91425" rIns="91425" wrap="square" tIns="91425">
            <a:noAutofit/>
          </a:bodyPr>
          <a:lstStyle/>
          <a:p>
            <a:pPr indent="0" lvl="0" marL="0" rtl="0">
              <a:spcBef>
                <a:spcPts val="0"/>
              </a:spcBef>
              <a:buNone/>
            </a:pPr>
            <a:r>
              <a:rPr lang="en"/>
              <a:t>Number of people killed in USA</a:t>
            </a:r>
          </a:p>
        </p:txBody>
      </p:sp>
      <p:pic>
        <p:nvPicPr>
          <p:cNvPr id="389" name="Shape 389"/>
          <p:cNvPicPr preferRelativeResize="0"/>
          <p:nvPr/>
        </p:nvPicPr>
        <p:blipFill rotWithShape="1">
          <a:blip r:embed="rId3">
            <a:alphaModFix/>
          </a:blip>
          <a:srcRect b="4287" l="0" r="0" t="0"/>
          <a:stretch/>
        </p:blipFill>
        <p:spPr>
          <a:xfrm>
            <a:off x="0" y="847800"/>
            <a:ext cx="9144001" cy="429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395" name="Shape 395"/>
          <p:cNvSpPr txBox="1"/>
          <p:nvPr>
            <p:ph type="title"/>
          </p:nvPr>
        </p:nvSpPr>
        <p:spPr>
          <a:xfrm>
            <a:off x="71300" y="178250"/>
            <a:ext cx="8373300" cy="6696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2500"/>
              <a:t>Distribution of Fatalities across the Globe</a:t>
            </a:r>
          </a:p>
        </p:txBody>
      </p:sp>
      <p:sp>
        <p:nvSpPr>
          <p:cNvPr id="396" name="Shape 396"/>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397" name="Shape 397"/>
          <p:cNvPicPr preferRelativeResize="0"/>
          <p:nvPr/>
        </p:nvPicPr>
        <p:blipFill>
          <a:blip r:embed="rId3">
            <a:alphaModFix/>
          </a:blip>
          <a:stretch>
            <a:fillRect/>
          </a:stretch>
        </p:blipFill>
        <p:spPr>
          <a:xfrm>
            <a:off x="777425" y="921400"/>
            <a:ext cx="7115749" cy="422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rtl="0">
              <a:spcBef>
                <a:spcPts val="0"/>
              </a:spcBef>
              <a:buNone/>
            </a:pPr>
            <a:r>
              <a:t/>
            </a:r>
            <a:endParaRPr/>
          </a:p>
        </p:txBody>
      </p:sp>
      <p:sp>
        <p:nvSpPr>
          <p:cNvPr id="403" name="Shape 403"/>
          <p:cNvSpPr txBox="1"/>
          <p:nvPr>
            <p:ph type="title"/>
          </p:nvPr>
        </p:nvSpPr>
        <p:spPr>
          <a:xfrm>
            <a:off x="0" y="0"/>
            <a:ext cx="8444700" cy="847500"/>
          </a:xfrm>
          <a:prstGeom prst="rect">
            <a:avLst/>
          </a:prstGeom>
        </p:spPr>
        <p:txBody>
          <a:bodyPr anchorCtr="0" anchor="t" bIns="91425" lIns="91425" rIns="91425" wrap="square" tIns="91425">
            <a:noAutofit/>
          </a:bodyPr>
          <a:lstStyle/>
          <a:p>
            <a:pPr indent="0" lvl="0" marL="0" rtl="0">
              <a:spcBef>
                <a:spcPts val="0"/>
              </a:spcBef>
              <a:buNone/>
            </a:pPr>
            <a:r>
              <a:rPr lang="en" sz="3600"/>
              <a:t>Number of people killed over years</a:t>
            </a:r>
          </a:p>
        </p:txBody>
      </p:sp>
      <p:pic>
        <p:nvPicPr>
          <p:cNvPr id="404" name="Shape 404"/>
          <p:cNvPicPr preferRelativeResize="0"/>
          <p:nvPr/>
        </p:nvPicPr>
        <p:blipFill rotWithShape="1">
          <a:blip r:embed="rId3">
            <a:alphaModFix/>
          </a:blip>
          <a:srcRect b="3549" l="0" r="0" t="0"/>
          <a:stretch/>
        </p:blipFill>
        <p:spPr>
          <a:xfrm>
            <a:off x="0" y="847500"/>
            <a:ext cx="9144001" cy="429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rtl="0">
              <a:spcBef>
                <a:spcPts val="0"/>
              </a:spcBef>
              <a:buNone/>
            </a:pPr>
            <a:r>
              <a:t/>
            </a:r>
            <a:endParaRPr/>
          </a:p>
        </p:txBody>
      </p:sp>
      <p:sp>
        <p:nvSpPr>
          <p:cNvPr id="410" name="Shape 410"/>
          <p:cNvSpPr txBox="1"/>
          <p:nvPr>
            <p:ph type="title"/>
          </p:nvPr>
        </p:nvSpPr>
        <p:spPr>
          <a:xfrm>
            <a:off x="0" y="111275"/>
            <a:ext cx="8444700" cy="736500"/>
          </a:xfrm>
          <a:prstGeom prst="rect">
            <a:avLst/>
          </a:prstGeom>
        </p:spPr>
        <p:txBody>
          <a:bodyPr anchorCtr="0" anchor="t" bIns="91425" lIns="91425" rIns="91425" wrap="square" tIns="91425">
            <a:noAutofit/>
          </a:bodyPr>
          <a:lstStyle/>
          <a:p>
            <a:pPr indent="0" lvl="0" marL="0" rtl="0">
              <a:spcBef>
                <a:spcPts val="0"/>
              </a:spcBef>
              <a:buNone/>
            </a:pPr>
            <a:r>
              <a:rPr lang="en" sz="3000"/>
              <a:t>Amount of ransom based on target type</a:t>
            </a:r>
          </a:p>
        </p:txBody>
      </p:sp>
      <p:pic>
        <p:nvPicPr>
          <p:cNvPr id="411" name="Shape 411"/>
          <p:cNvPicPr preferRelativeResize="0"/>
          <p:nvPr/>
        </p:nvPicPr>
        <p:blipFill rotWithShape="1">
          <a:blip r:embed="rId3">
            <a:alphaModFix/>
          </a:blip>
          <a:srcRect b="10865" l="-890" r="890" t="4510"/>
          <a:stretch/>
        </p:blipFill>
        <p:spPr>
          <a:xfrm>
            <a:off x="0" y="847650"/>
            <a:ext cx="9144001" cy="4295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417" name="Shape 417"/>
          <p:cNvSpPr txBox="1"/>
          <p:nvPr>
            <p:ph type="title"/>
          </p:nvPr>
        </p:nvSpPr>
        <p:spPr>
          <a:xfrm>
            <a:off x="71300" y="86550"/>
            <a:ext cx="8373300" cy="7614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3600"/>
              <a:t>Fatalities caused by Perpetrators </a:t>
            </a:r>
          </a:p>
        </p:txBody>
      </p:sp>
      <p:sp>
        <p:nvSpPr>
          <p:cNvPr id="418" name="Shape 418"/>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419" name="Shape 419"/>
          <p:cNvPicPr preferRelativeResize="0"/>
          <p:nvPr/>
        </p:nvPicPr>
        <p:blipFill>
          <a:blip r:embed="rId3">
            <a:alphaModFix/>
          </a:blip>
          <a:stretch>
            <a:fillRect/>
          </a:stretch>
        </p:blipFill>
        <p:spPr>
          <a:xfrm>
            <a:off x="71300" y="847850"/>
            <a:ext cx="9024198" cy="4288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425" name="Shape 425"/>
          <p:cNvSpPr txBox="1"/>
          <p:nvPr>
            <p:ph type="title"/>
          </p:nvPr>
        </p:nvSpPr>
        <p:spPr>
          <a:xfrm>
            <a:off x="71300" y="178250"/>
            <a:ext cx="8373300" cy="6696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2500"/>
              <a:t>Terrorism related Property Value Damage (in USD)</a:t>
            </a:r>
            <a:r>
              <a:rPr lang="en" sz="2500"/>
              <a:t> </a:t>
            </a:r>
          </a:p>
        </p:txBody>
      </p:sp>
      <p:sp>
        <p:nvSpPr>
          <p:cNvPr id="426" name="Shape 426"/>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427" name="Shape 427"/>
          <p:cNvPicPr preferRelativeResize="0"/>
          <p:nvPr/>
        </p:nvPicPr>
        <p:blipFill>
          <a:blip r:embed="rId3">
            <a:alphaModFix/>
          </a:blip>
          <a:stretch>
            <a:fillRect/>
          </a:stretch>
        </p:blipFill>
        <p:spPr>
          <a:xfrm>
            <a:off x="71300" y="895475"/>
            <a:ext cx="9024201" cy="424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44" name="Shape 144"/>
          <p:cNvSpPr txBox="1"/>
          <p:nvPr>
            <p:ph type="title"/>
          </p:nvPr>
        </p:nvSpPr>
        <p:spPr>
          <a:xfrm>
            <a:off x="688500" y="0"/>
            <a:ext cx="7756200" cy="6327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sz="2400"/>
              <a:t>ER Diagram with Fact and Dimension tables</a:t>
            </a:r>
          </a:p>
        </p:txBody>
      </p:sp>
      <p:sp>
        <p:nvSpPr>
          <p:cNvPr id="145" name="Shape 145"/>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46" name="Shape 146"/>
          <p:cNvPicPr preferRelativeResize="0"/>
          <p:nvPr/>
        </p:nvPicPr>
        <p:blipFill>
          <a:blip r:embed="rId3">
            <a:alphaModFix/>
          </a:blip>
          <a:stretch>
            <a:fillRect/>
          </a:stretch>
        </p:blipFill>
        <p:spPr>
          <a:xfrm>
            <a:off x="0" y="632700"/>
            <a:ext cx="9144000" cy="45032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rtl="0">
              <a:spcBef>
                <a:spcPts val="0"/>
              </a:spcBef>
              <a:buNone/>
            </a:pPr>
            <a:r>
              <a:t/>
            </a:r>
            <a:endParaRPr/>
          </a:p>
        </p:txBody>
      </p:sp>
      <p:sp>
        <p:nvSpPr>
          <p:cNvPr id="433" name="Shape 433"/>
          <p:cNvSpPr txBox="1"/>
          <p:nvPr>
            <p:ph type="title"/>
          </p:nvPr>
        </p:nvSpPr>
        <p:spPr>
          <a:xfrm>
            <a:off x="61825" y="111275"/>
            <a:ext cx="8382900" cy="736500"/>
          </a:xfrm>
          <a:prstGeom prst="rect">
            <a:avLst/>
          </a:prstGeom>
        </p:spPr>
        <p:txBody>
          <a:bodyPr anchorCtr="0" anchor="t" bIns="91425" lIns="91425" rIns="91425" wrap="square" tIns="91425">
            <a:noAutofit/>
          </a:bodyPr>
          <a:lstStyle/>
          <a:p>
            <a:pPr indent="0" lvl="0" marL="0" rtl="0">
              <a:spcBef>
                <a:spcPts val="0"/>
              </a:spcBef>
              <a:buNone/>
            </a:pPr>
            <a:r>
              <a:rPr lang="en" sz="3000"/>
              <a:t>Number of people injured by the </a:t>
            </a:r>
            <a:r>
              <a:rPr lang="en" sz="3000"/>
              <a:t>attack</a:t>
            </a:r>
          </a:p>
        </p:txBody>
      </p:sp>
      <p:pic>
        <p:nvPicPr>
          <p:cNvPr id="434" name="Shape 434"/>
          <p:cNvPicPr preferRelativeResize="0"/>
          <p:nvPr/>
        </p:nvPicPr>
        <p:blipFill rotWithShape="1">
          <a:blip r:embed="rId3">
            <a:alphaModFix/>
          </a:blip>
          <a:srcRect b="4516" l="0" r="0" t="0"/>
          <a:stretch/>
        </p:blipFill>
        <p:spPr>
          <a:xfrm>
            <a:off x="0" y="847650"/>
            <a:ext cx="9144001" cy="4295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440" name="Shape 440"/>
          <p:cNvSpPr txBox="1"/>
          <p:nvPr>
            <p:ph type="title"/>
          </p:nvPr>
        </p:nvSpPr>
        <p:spPr>
          <a:xfrm>
            <a:off x="0" y="0"/>
            <a:ext cx="8444700" cy="847500"/>
          </a:xfrm>
          <a:prstGeom prst="rect">
            <a:avLst/>
          </a:prstGeom>
        </p:spPr>
        <p:txBody>
          <a:bodyPr anchorCtr="0" anchor="t" bIns="91425" lIns="91425" rIns="91425" wrap="square" tIns="91425">
            <a:noAutofit/>
          </a:bodyPr>
          <a:lstStyle/>
          <a:p>
            <a:pPr indent="0" lvl="0" marL="0">
              <a:spcBef>
                <a:spcPts val="0"/>
              </a:spcBef>
              <a:buNone/>
            </a:pPr>
            <a:r>
              <a:rPr lang="en" sz="2400"/>
              <a:t>Total number of people killed in the USA by various </a:t>
            </a:r>
            <a:r>
              <a:rPr lang="en" sz="2400"/>
              <a:t>perpetrators</a:t>
            </a:r>
          </a:p>
        </p:txBody>
      </p:sp>
      <p:pic>
        <p:nvPicPr>
          <p:cNvPr id="441" name="Shape 441"/>
          <p:cNvPicPr preferRelativeResize="0"/>
          <p:nvPr/>
        </p:nvPicPr>
        <p:blipFill rotWithShape="1">
          <a:blip r:embed="rId3">
            <a:alphaModFix/>
          </a:blip>
          <a:srcRect b="5749" l="0" r="1661" t="0"/>
          <a:stretch/>
        </p:blipFill>
        <p:spPr>
          <a:xfrm>
            <a:off x="0" y="902575"/>
            <a:ext cx="9144001" cy="41787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447" name="Shape 447"/>
          <p:cNvSpPr txBox="1"/>
          <p:nvPr>
            <p:ph type="title"/>
          </p:nvPr>
        </p:nvSpPr>
        <p:spPr>
          <a:xfrm>
            <a:off x="0" y="0"/>
            <a:ext cx="8444700" cy="847800"/>
          </a:xfrm>
          <a:prstGeom prst="rect">
            <a:avLst/>
          </a:prstGeom>
        </p:spPr>
        <p:txBody>
          <a:bodyPr anchorCtr="0" anchor="t" bIns="91425" lIns="91425" rIns="91425" wrap="square" tIns="91425">
            <a:noAutofit/>
          </a:bodyPr>
          <a:lstStyle/>
          <a:p>
            <a:pPr indent="0" lvl="0" marL="0">
              <a:spcBef>
                <a:spcPts val="0"/>
              </a:spcBef>
              <a:buNone/>
            </a:pPr>
            <a:r>
              <a:rPr lang="en" sz="2400"/>
              <a:t>Number of people killed with </a:t>
            </a:r>
            <a:r>
              <a:rPr lang="en" sz="2400"/>
              <a:t>no</a:t>
            </a:r>
            <a:r>
              <a:rPr lang="en" sz="2400"/>
              <a:t> clear motive in globe/USA</a:t>
            </a:r>
          </a:p>
        </p:txBody>
      </p:sp>
      <p:pic>
        <p:nvPicPr>
          <p:cNvPr id="448" name="Shape 448"/>
          <p:cNvPicPr preferRelativeResize="0"/>
          <p:nvPr/>
        </p:nvPicPr>
        <p:blipFill rotWithShape="1">
          <a:blip r:embed="rId3">
            <a:alphaModFix/>
          </a:blip>
          <a:srcRect b="3034" l="0" r="0" t="0"/>
          <a:stretch/>
        </p:blipFill>
        <p:spPr>
          <a:xfrm>
            <a:off x="0" y="847800"/>
            <a:ext cx="9144001" cy="44440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idx="1" type="body"/>
          </p:nvPr>
        </p:nvSpPr>
        <p:spPr>
          <a:xfrm>
            <a:off x="699249" y="1396081"/>
            <a:ext cx="7745400" cy="23778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454" name="Shape 454"/>
          <p:cNvSpPr txBox="1"/>
          <p:nvPr>
            <p:ph type="title"/>
          </p:nvPr>
        </p:nvSpPr>
        <p:spPr>
          <a:xfrm>
            <a:off x="61825" y="0"/>
            <a:ext cx="8382900" cy="847500"/>
          </a:xfrm>
          <a:prstGeom prst="rect">
            <a:avLst/>
          </a:prstGeom>
        </p:spPr>
        <p:txBody>
          <a:bodyPr anchorCtr="0" anchor="t" bIns="91425" lIns="91425" rIns="91425" wrap="square" tIns="91425">
            <a:noAutofit/>
          </a:bodyPr>
          <a:lstStyle/>
          <a:p>
            <a:pPr indent="0" lvl="0" marL="0">
              <a:spcBef>
                <a:spcPts val="0"/>
              </a:spcBef>
              <a:buNone/>
            </a:pPr>
            <a:r>
              <a:rPr lang="en" sz="3200"/>
              <a:t>Ransom amount based on Nationality</a:t>
            </a:r>
          </a:p>
        </p:txBody>
      </p:sp>
      <p:pic>
        <p:nvPicPr>
          <p:cNvPr id="455" name="Shape 455"/>
          <p:cNvPicPr preferRelativeResize="0"/>
          <p:nvPr/>
        </p:nvPicPr>
        <p:blipFill rotWithShape="1">
          <a:blip r:embed="rId3">
            <a:alphaModFix/>
          </a:blip>
          <a:srcRect b="4825" l="0" r="3288" t="0"/>
          <a:stretch/>
        </p:blipFill>
        <p:spPr>
          <a:xfrm>
            <a:off x="0" y="912925"/>
            <a:ext cx="9144001" cy="4168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61" name="Shape 461"/>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462" name="Shape 462"/>
          <p:cNvPicPr preferRelativeResize="0"/>
          <p:nvPr/>
        </p:nvPicPr>
        <p:blipFill>
          <a:blip r:embed="rId3">
            <a:alphaModFix/>
          </a:blip>
          <a:stretch>
            <a:fillRect/>
          </a:stretch>
        </p:blipFill>
        <p:spPr>
          <a:xfrm>
            <a:off x="679950" y="0"/>
            <a:ext cx="77841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52" name="Shape 152"/>
          <p:cNvSpPr txBox="1"/>
          <p:nvPr>
            <p:ph type="title"/>
          </p:nvPr>
        </p:nvSpPr>
        <p:spPr>
          <a:xfrm>
            <a:off x="89125" y="98925"/>
            <a:ext cx="8355600" cy="748800"/>
          </a:xfrm>
          <a:prstGeom prst="rect">
            <a:avLst/>
          </a:prstGeom>
          <a:noFill/>
          <a:ln>
            <a:noFill/>
          </a:ln>
        </p:spPr>
        <p:txBody>
          <a:bodyPr anchorCtr="0" anchor="t" bIns="45700" lIns="91425" rIns="91425" wrap="square" tIns="45700">
            <a:noAutofit/>
          </a:bodyPr>
          <a:lstStyle/>
          <a:p>
            <a:pPr indent="0" lvl="0" marL="0" rtl="0">
              <a:spcBef>
                <a:spcPts val="0"/>
              </a:spcBef>
              <a:buClr>
                <a:schemeClr val="lt1"/>
              </a:buClr>
              <a:buFont typeface="Arial"/>
              <a:buNone/>
            </a:pPr>
            <a:r>
              <a:rPr lang="en" sz="3600"/>
              <a:t>ER Diagram (</a:t>
            </a:r>
            <a:r>
              <a:rPr lang="en" sz="3600"/>
              <a:t>Mapping</a:t>
            </a:r>
            <a:r>
              <a:rPr lang="en" sz="3600"/>
              <a:t> tables only)</a:t>
            </a:r>
          </a:p>
        </p:txBody>
      </p:sp>
      <p:sp>
        <p:nvSpPr>
          <p:cNvPr id="153" name="Shape 153"/>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54" name="Shape 154"/>
          <p:cNvPicPr preferRelativeResize="0"/>
          <p:nvPr/>
        </p:nvPicPr>
        <p:blipFill>
          <a:blip r:embed="rId3">
            <a:alphaModFix/>
          </a:blip>
          <a:stretch>
            <a:fillRect/>
          </a:stretch>
        </p:blipFill>
        <p:spPr>
          <a:xfrm>
            <a:off x="0" y="926877"/>
            <a:ext cx="9144001" cy="368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60" name="Shape 160"/>
          <p:cNvSpPr txBox="1"/>
          <p:nvPr>
            <p:ph type="title"/>
          </p:nvPr>
        </p:nvSpPr>
        <p:spPr>
          <a:xfrm>
            <a:off x="89125" y="98925"/>
            <a:ext cx="8355600" cy="748800"/>
          </a:xfrm>
          <a:prstGeom prst="rect">
            <a:avLst/>
          </a:prstGeom>
          <a:noFill/>
          <a:ln>
            <a:noFill/>
          </a:ln>
        </p:spPr>
        <p:txBody>
          <a:bodyPr anchorCtr="0" anchor="t" bIns="45700" lIns="91425" rIns="91425" wrap="square" tIns="45700">
            <a:noAutofit/>
          </a:bodyPr>
          <a:lstStyle/>
          <a:p>
            <a:pPr indent="0" lvl="0" marL="0" rtl="0">
              <a:spcBef>
                <a:spcPts val="0"/>
              </a:spcBef>
              <a:buClr>
                <a:schemeClr val="lt1"/>
              </a:buClr>
              <a:buFont typeface="Arial"/>
              <a:buNone/>
            </a:pPr>
            <a:r>
              <a:rPr lang="en" sz="3600"/>
              <a:t>Data Analysis - Completeness</a:t>
            </a:r>
          </a:p>
        </p:txBody>
      </p:sp>
      <p:sp>
        <p:nvSpPr>
          <p:cNvPr id="161" name="Shape 161"/>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62" name="Shape 162"/>
          <p:cNvPicPr preferRelativeResize="0"/>
          <p:nvPr/>
        </p:nvPicPr>
        <p:blipFill>
          <a:blip r:embed="rId3">
            <a:alphaModFix/>
          </a:blip>
          <a:stretch>
            <a:fillRect/>
          </a:stretch>
        </p:blipFill>
        <p:spPr>
          <a:xfrm>
            <a:off x="0" y="847725"/>
            <a:ext cx="9144000" cy="425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68" name="Shape 168"/>
          <p:cNvSpPr txBox="1"/>
          <p:nvPr>
            <p:ph type="title"/>
          </p:nvPr>
        </p:nvSpPr>
        <p:spPr>
          <a:xfrm>
            <a:off x="89125" y="98925"/>
            <a:ext cx="8355600" cy="748800"/>
          </a:xfrm>
          <a:prstGeom prst="rect">
            <a:avLst/>
          </a:prstGeom>
          <a:noFill/>
          <a:ln>
            <a:noFill/>
          </a:ln>
        </p:spPr>
        <p:txBody>
          <a:bodyPr anchorCtr="0" anchor="t" bIns="45700" lIns="91425" rIns="91425" wrap="square" tIns="45700">
            <a:noAutofit/>
          </a:bodyPr>
          <a:lstStyle/>
          <a:p>
            <a:pPr indent="0" lvl="0" marL="0" rtl="0">
              <a:spcBef>
                <a:spcPts val="0"/>
              </a:spcBef>
              <a:buClr>
                <a:schemeClr val="lt1"/>
              </a:buClr>
              <a:buFont typeface="Arial"/>
              <a:buNone/>
            </a:pPr>
            <a:r>
              <a:rPr lang="en" sz="3600"/>
              <a:t>Data Analysis - Conformity</a:t>
            </a:r>
          </a:p>
        </p:txBody>
      </p:sp>
      <p:sp>
        <p:nvSpPr>
          <p:cNvPr id="169" name="Shape 169"/>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70" name="Shape 170"/>
          <p:cNvPicPr preferRelativeResize="0"/>
          <p:nvPr/>
        </p:nvPicPr>
        <p:blipFill>
          <a:blip r:embed="rId3">
            <a:alphaModFix/>
          </a:blip>
          <a:stretch>
            <a:fillRect/>
          </a:stretch>
        </p:blipFill>
        <p:spPr>
          <a:xfrm>
            <a:off x="0" y="847725"/>
            <a:ext cx="9144000" cy="429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76" name="Shape 176"/>
          <p:cNvSpPr txBox="1"/>
          <p:nvPr>
            <p:ph type="title"/>
          </p:nvPr>
        </p:nvSpPr>
        <p:spPr>
          <a:xfrm>
            <a:off x="395650" y="98925"/>
            <a:ext cx="8049000" cy="748800"/>
          </a:xfrm>
          <a:prstGeom prst="rect">
            <a:avLst/>
          </a:prstGeom>
          <a:noFill/>
          <a:ln>
            <a:noFill/>
          </a:ln>
        </p:spPr>
        <p:txBody>
          <a:bodyPr anchorCtr="0" anchor="t" bIns="45700" lIns="91425" rIns="91425" wrap="square" tIns="45700">
            <a:noAutofit/>
          </a:bodyPr>
          <a:lstStyle/>
          <a:p>
            <a:pPr indent="0" lvl="0" marL="0" rtl="0">
              <a:spcBef>
                <a:spcPts val="0"/>
              </a:spcBef>
              <a:buClr>
                <a:schemeClr val="lt1"/>
              </a:buClr>
              <a:buFont typeface="Arial"/>
              <a:buNone/>
            </a:pPr>
            <a:r>
              <a:rPr lang="en" sz="3600"/>
              <a:t>Data Analysis - Uniqueness</a:t>
            </a:r>
          </a:p>
        </p:txBody>
      </p:sp>
      <p:sp>
        <p:nvSpPr>
          <p:cNvPr id="177" name="Shape 177"/>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78" name="Shape 178"/>
          <p:cNvPicPr preferRelativeResize="0"/>
          <p:nvPr/>
        </p:nvPicPr>
        <p:blipFill>
          <a:blip r:embed="rId3">
            <a:alphaModFix/>
          </a:blip>
          <a:stretch>
            <a:fillRect/>
          </a:stretch>
        </p:blipFill>
        <p:spPr>
          <a:xfrm>
            <a:off x="1473313" y="1693900"/>
            <a:ext cx="5893675" cy="133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idx="1" type="body"/>
          </p:nvPr>
        </p:nvSpPr>
        <p:spPr>
          <a:xfrm>
            <a:off x="685800" y="1085850"/>
            <a:ext cx="7745400" cy="3314700"/>
          </a:xfrm>
          <a:prstGeom prst="rect">
            <a:avLst/>
          </a:prstGeom>
          <a:noFill/>
          <a:ln>
            <a:noFill/>
          </a:ln>
        </p:spPr>
        <p:txBody>
          <a:bodyPr anchorCtr="0" anchor="t" bIns="45700" lIns="91425" rIns="91425" wrap="square" tIns="45700">
            <a:noAutofit/>
          </a:bodyPr>
          <a:lstStyle/>
          <a:p>
            <a:pPr indent="0" lvl="0" marL="0" rtl="0">
              <a:lnSpc>
                <a:spcPct val="115000"/>
              </a:lnSpc>
              <a:spcBef>
                <a:spcPts val="500"/>
              </a:spcBef>
              <a:buNone/>
            </a:pPr>
            <a:r>
              <a:t/>
            </a:r>
            <a:endParaRPr sz="2400">
              <a:solidFill>
                <a:schemeClr val="dk1"/>
              </a:solidFill>
            </a:endParaRPr>
          </a:p>
          <a:p>
            <a:pPr indent="0" lvl="0" marL="0" rtl="0">
              <a:lnSpc>
                <a:spcPct val="115000"/>
              </a:lnSpc>
              <a:spcBef>
                <a:spcPts val="500"/>
              </a:spcBef>
              <a:buNone/>
            </a:pPr>
            <a:r>
              <a:t/>
            </a:r>
            <a:endParaRPr sz="2400">
              <a:solidFill>
                <a:schemeClr val="dk1"/>
              </a:solidFill>
            </a:endParaRPr>
          </a:p>
          <a:p>
            <a:pPr indent="0" lvl="0" marL="0" marR="0" rtl="0" algn="l">
              <a:spcBef>
                <a:spcPts val="400"/>
              </a:spcBef>
              <a:buNone/>
            </a:pPr>
            <a:r>
              <a:t/>
            </a:r>
            <a:endParaRPr sz="2400"/>
          </a:p>
        </p:txBody>
      </p:sp>
      <p:sp>
        <p:nvSpPr>
          <p:cNvPr id="184" name="Shape 184"/>
          <p:cNvSpPr txBox="1"/>
          <p:nvPr>
            <p:ph type="title"/>
          </p:nvPr>
        </p:nvSpPr>
        <p:spPr>
          <a:xfrm>
            <a:off x="688500" y="98925"/>
            <a:ext cx="7756200" cy="748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1"/>
              </a:buClr>
              <a:buFont typeface="Arial"/>
              <a:buNone/>
            </a:pPr>
            <a:r>
              <a:rPr lang="en"/>
              <a:t>Data Quality for completeness</a:t>
            </a:r>
          </a:p>
        </p:txBody>
      </p:sp>
      <p:sp>
        <p:nvSpPr>
          <p:cNvPr id="185" name="Shape 185"/>
          <p:cNvSpPr txBox="1"/>
          <p:nvPr/>
        </p:nvSpPr>
        <p:spPr>
          <a:xfrm>
            <a:off x="8825807" y="4928293"/>
            <a:ext cx="269700" cy="207600"/>
          </a:xfrm>
          <a:prstGeom prst="rect">
            <a:avLst/>
          </a:prstGeom>
          <a:noFill/>
          <a:ln>
            <a:noFill/>
          </a:ln>
        </p:spPr>
        <p:txBody>
          <a:bodyPr anchorCtr="0" anchor="t" bIns="45700" lIns="91425" rIns="91425" wrap="square" tIns="45700">
            <a:noAutofit/>
          </a:bodyPr>
          <a:lstStyle/>
          <a:p>
            <a:pPr indent="0" lvl="0" marL="0" marR="0" rtl="0" algn="l">
              <a:spcBef>
                <a:spcPts val="0"/>
              </a:spcBef>
              <a:buNone/>
            </a:pPr>
            <a:fld id="{00000000-1234-1234-1234-123412341234}" type="slidenum">
              <a:rPr b="0" i="0" lang="en" sz="1200" u="none" cap="none" strike="noStrike">
                <a:solidFill>
                  <a:srgbClr val="7F7F7F"/>
                </a:solidFill>
                <a:latin typeface="Arial"/>
                <a:ea typeface="Arial"/>
                <a:cs typeface="Arial"/>
                <a:sym typeface="Arial"/>
              </a:rPr>
              <a:t>‹#›</a:t>
            </a:fld>
          </a:p>
        </p:txBody>
      </p:sp>
      <p:pic>
        <p:nvPicPr>
          <p:cNvPr id="186" name="Shape 186"/>
          <p:cNvPicPr preferRelativeResize="0"/>
          <p:nvPr/>
        </p:nvPicPr>
        <p:blipFill rotWithShape="1">
          <a:blip r:embed="rId3">
            <a:alphaModFix/>
          </a:blip>
          <a:srcRect b="17283" l="3440" r="7646" t="27605"/>
          <a:stretch/>
        </p:blipFill>
        <p:spPr>
          <a:xfrm>
            <a:off x="419875" y="1085850"/>
            <a:ext cx="8405923" cy="369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